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283"/>
  </p:sldMasterIdLst>
  <p:notesMasterIdLst>
    <p:notesMasterId r:id="rId2336"/>
  </p:notesMasterIdLst>
  <p:sldIdLst>
    <p:sldId id="257" r:id="rId2284"/>
    <p:sldId id="293" r:id="rId2285"/>
    <p:sldId id="294" r:id="rId2286"/>
    <p:sldId id="258" r:id="rId2287"/>
    <p:sldId id="297" r:id="rId2288"/>
    <p:sldId id="305" r:id="rId2289"/>
    <p:sldId id="295" r:id="rId2290"/>
    <p:sldId id="259" r:id="rId2291"/>
    <p:sldId id="260" r:id="rId2292"/>
    <p:sldId id="292" r:id="rId2293"/>
    <p:sldId id="306" r:id="rId2294"/>
    <p:sldId id="302" r:id="rId2295"/>
    <p:sldId id="263" r:id="rId2296"/>
    <p:sldId id="264" r:id="rId2297"/>
    <p:sldId id="265" r:id="rId2298"/>
    <p:sldId id="266" r:id="rId2299"/>
    <p:sldId id="304" r:id="rId2300"/>
    <p:sldId id="268" r:id="rId2301"/>
    <p:sldId id="269" r:id="rId2302"/>
    <p:sldId id="270" r:id="rId2303"/>
    <p:sldId id="271" r:id="rId2304"/>
    <p:sldId id="272" r:id="rId2305"/>
    <p:sldId id="273" r:id="rId2306"/>
    <p:sldId id="274" r:id="rId2307"/>
    <p:sldId id="291" r:id="rId2308"/>
    <p:sldId id="276" r:id="rId2309"/>
    <p:sldId id="303" r:id="rId2310"/>
    <p:sldId id="278" r:id="rId2311"/>
    <p:sldId id="290" r:id="rId2312"/>
    <p:sldId id="289" r:id="rId2313"/>
    <p:sldId id="280" r:id="rId2314"/>
    <p:sldId id="281" r:id="rId2315"/>
    <p:sldId id="282" r:id="rId2316"/>
    <p:sldId id="283" r:id="rId2317"/>
    <p:sldId id="296" r:id="rId2318"/>
    <p:sldId id="284" r:id="rId2319"/>
    <p:sldId id="285" r:id="rId2320"/>
    <p:sldId id="286" r:id="rId2321"/>
    <p:sldId id="287" r:id="rId2322"/>
    <p:sldId id="307" r:id="rId2323"/>
    <p:sldId id="308" r:id="rId2324"/>
    <p:sldId id="309" r:id="rId2325"/>
    <p:sldId id="310" r:id="rId2326"/>
    <p:sldId id="311" r:id="rId2327"/>
    <p:sldId id="312" r:id="rId2328"/>
    <p:sldId id="313" r:id="rId2329"/>
    <p:sldId id="314" r:id="rId2330"/>
    <p:sldId id="315" r:id="rId2331"/>
    <p:sldId id="318" r:id="rId2332"/>
    <p:sldId id="316" r:id="rId2333"/>
    <p:sldId id="317" r:id="rId2334"/>
    <p:sldId id="319" r:id="rId233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D927"/>
    <a:srgbClr val="E9EBF5"/>
    <a:srgbClr val="CFD5EA"/>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86546" autoAdjust="0"/>
  </p:normalViewPr>
  <p:slideViewPr>
    <p:cSldViewPr snapToGrid="0">
      <p:cViewPr>
        <p:scale>
          <a:sx n="50" d="100"/>
          <a:sy n="50" d="100"/>
        </p:scale>
        <p:origin x="1452" y="4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slide" Target="slides/slide29.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slide" Target="slides/slide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slide" Target="slides/slide44.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slide" Target="slides/slide12.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868" Type="http://schemas.openxmlformats.org/officeDocument/2006/relationships/customXml" Target="../customXml/item868.xml"/><Relationship Id="rId1498" Type="http://schemas.openxmlformats.org/officeDocument/2006/relationships/customXml" Target="../customXml/item1498.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slide" Target="slides/slide50.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959" Type="http://schemas.openxmlformats.org/officeDocument/2006/relationships/customXml" Target="../customXml/item1959.xml"/><Relationship Id="rId13" Type="http://schemas.openxmlformats.org/officeDocument/2006/relationships/customXml" Target="../customXml/item13.xml"/><Relationship Id="rId1819" Type="http://schemas.openxmlformats.org/officeDocument/2006/relationships/customXml" Target="../customXml/item1819.xml"/><Relationship Id="rId2190" Type="http://schemas.openxmlformats.org/officeDocument/2006/relationships/customXml" Target="../customXml/item2190.xml"/><Relationship Id="rId2288" Type="http://schemas.openxmlformats.org/officeDocument/2006/relationships/slide" Target="slides/slide5.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2050" Type="http://schemas.openxmlformats.org/officeDocument/2006/relationships/customXml" Target="../customXml/item2050.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371" Type="http://schemas.openxmlformats.org/officeDocument/2006/relationships/customXml" Target="../customXml/item1371.xml"/><Relationship Id="rId1469" Type="http://schemas.openxmlformats.org/officeDocument/2006/relationships/customXml" Target="../customXml/item1469.xml"/><Relationship Id="rId2008" Type="http://schemas.openxmlformats.org/officeDocument/2006/relationships/customXml" Target="../customXml/item2008.xml"/><Relationship Id="rId2215" Type="http://schemas.openxmlformats.org/officeDocument/2006/relationships/customXml" Target="../customXml/item2215.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111" Type="http://schemas.openxmlformats.org/officeDocument/2006/relationships/customXml" Target="../customXml/item111.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1698" Type="http://schemas.openxmlformats.org/officeDocument/2006/relationships/customXml" Target="../customXml/item1698.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1460" Type="http://schemas.openxmlformats.org/officeDocument/2006/relationships/customXml" Target="../customXml/item1460.xml"/><Relationship Id="rId1558" Type="http://schemas.openxmlformats.org/officeDocument/2006/relationships/customXml" Target="../customXml/item1558.xml"/><Relationship Id="rId1765" Type="http://schemas.openxmlformats.org/officeDocument/2006/relationships/customXml" Target="../customXml/item1765.xml"/><Relationship Id="rId2304" Type="http://schemas.openxmlformats.org/officeDocument/2006/relationships/slide" Target="slides/slide21.xml"/><Relationship Id="rId57" Type="http://schemas.openxmlformats.org/officeDocument/2006/relationships/customXml" Target="../customXml/item57.xml"/><Relationship Id="rId1113" Type="http://schemas.openxmlformats.org/officeDocument/2006/relationships/customXml" Target="../customXml/item1113.xml"/><Relationship Id="rId1320" Type="http://schemas.openxmlformats.org/officeDocument/2006/relationships/customXml" Target="../customXml/item1320.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21" Type="http://schemas.openxmlformats.org/officeDocument/2006/relationships/customXml" Target="../customXml/item2021.xml"/><Relationship Id="rId2259" Type="http://schemas.openxmlformats.org/officeDocument/2006/relationships/customXml" Target="../customXml/item2259.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slide" Target="slides/slide43.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202" Type="http://schemas.openxmlformats.org/officeDocument/2006/relationships/customXml" Target="../customXml/item1202.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295" Type="http://schemas.openxmlformats.org/officeDocument/2006/relationships/customXml" Target="../customXml/item295.xml"/><Relationship Id="rId1921" Type="http://schemas.openxmlformats.org/officeDocument/2006/relationships/customXml" Target="../customXml/item1921.xml"/><Relationship Id="rId2183" Type="http://schemas.openxmlformats.org/officeDocument/2006/relationships/customXml" Target="../customXml/item2183.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2110" Type="http://schemas.openxmlformats.org/officeDocument/2006/relationships/customXml" Target="../customXml/item2110.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1898" Type="http://schemas.openxmlformats.org/officeDocument/2006/relationships/customXml" Target="../customXml/item1898.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1758" Type="http://schemas.openxmlformats.org/officeDocument/2006/relationships/customXml" Target="../customXml/item175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slide" Target="slides/slide11.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slide" Target="slides/slide36.xml"/><Relationship Id="rId400" Type="http://schemas.openxmlformats.org/officeDocument/2006/relationships/customXml" Target="../customXml/item40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1987" Type="http://schemas.openxmlformats.org/officeDocument/2006/relationships/customXml" Target="../customXml/item1987.xml"/><Relationship Id="rId912" Type="http://schemas.openxmlformats.org/officeDocument/2006/relationships/customXml" Target="../customXml/item912.xml"/><Relationship Id="rId1847" Type="http://schemas.openxmlformats.org/officeDocument/2006/relationships/customXml" Target="../customXml/item1847.xml"/><Relationship Id="rId41" Type="http://schemas.openxmlformats.org/officeDocument/2006/relationships/customXml" Target="../customXml/item41.xml"/><Relationship Id="rId1402" Type="http://schemas.openxmlformats.org/officeDocument/2006/relationships/customXml" Target="../customXml/item1402.xml"/><Relationship Id="rId1707" Type="http://schemas.openxmlformats.org/officeDocument/2006/relationships/customXml" Target="../customXml/item1707.xml"/><Relationship Id="rId190" Type="http://schemas.openxmlformats.org/officeDocument/2006/relationships/customXml" Target="../customXml/item190.xml"/><Relationship Id="rId288" Type="http://schemas.openxmlformats.org/officeDocument/2006/relationships/customXml" Target="../customXml/item288.xml"/><Relationship Id="rId1914" Type="http://schemas.openxmlformats.org/officeDocument/2006/relationships/customXml" Target="../customXml/item1914.xml"/><Relationship Id="rId495" Type="http://schemas.openxmlformats.org/officeDocument/2006/relationships/customXml" Target="../customXml/item495.xml"/><Relationship Id="rId2176" Type="http://schemas.openxmlformats.org/officeDocument/2006/relationships/customXml" Target="../customXml/item2176.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2103" Type="http://schemas.openxmlformats.org/officeDocument/2006/relationships/customXml" Target="../customXml/item2103.xml"/><Relationship Id="rId2310" Type="http://schemas.openxmlformats.org/officeDocument/2006/relationships/slide" Target="slides/slide27.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2125" Type="http://schemas.openxmlformats.org/officeDocument/2006/relationships/customXml" Target="../customXml/item2125.xml"/><Relationship Id="rId2332" Type="http://schemas.openxmlformats.org/officeDocument/2006/relationships/slide" Target="slides/slide49.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287" Type="http://schemas.openxmlformats.org/officeDocument/2006/relationships/slide" Target="slides/slide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2303" Type="http://schemas.openxmlformats.org/officeDocument/2006/relationships/slide" Target="slides/slide20.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577" Type="http://schemas.openxmlformats.org/officeDocument/2006/relationships/customXml" Target="../customXml/item577.xml"/><Relationship Id="rId2160" Type="http://schemas.openxmlformats.org/officeDocument/2006/relationships/customXml" Target="../customXml/item2160.xml"/><Relationship Id="rId2258" Type="http://schemas.openxmlformats.org/officeDocument/2006/relationships/customXml" Target="../customXml/item225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customXml" Target="../customXml/item2020.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2118" Type="http://schemas.openxmlformats.org/officeDocument/2006/relationships/customXml" Target="../customXml/item2118.xml"/><Relationship Id="rId2325" Type="http://schemas.openxmlformats.org/officeDocument/2006/relationships/slide" Target="slides/slide42.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customXml" Target="../customXml/item204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slide" Target="slides/slide10.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2220" Type="http://schemas.openxmlformats.org/officeDocument/2006/relationships/customXml" Target="../customXml/item2220.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slide" Target="slides/slide35.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slide" Target="slides/slide48.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slide" Target="slides/slide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slide" Target="slides/slide19.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slide" Target="slides/slide41.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slide" Target="slides/slide9.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slide" Target="slides/slide34.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theme" Target="theme/theme1.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slide" Target="slides/slide47.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slide" Target="slides/slide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slide" Target="slides/slide18.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slide" Target="slides/slide40.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slide" Target="slides/slide8.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slide" Target="slides/slide33.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viewProps" Target="viewProps.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slide" Target="slides/slide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slide" Target="slides/slide26.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slide" Target="slides/slide17.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slide" Target="slides/slide39.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slide" Target="slides/slide16.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slide" Target="slides/slide7.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slide" Target="slides/slide32.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presProps" Target="presProps.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slideMaster" Target="slideMasters/slideMaster1.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slide" Target="slides/slide25.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slide" Target="slides/slide38.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slide" Target="slides/slide15.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slide" Target="slides/slide31.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notesMaster" Target="notesMasters/notesMaster1.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slide" Target="slides/slide24.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slide" Target="slides/slide46.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slide" Target="slides/slide37.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slide" Target="slides/slide14.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slide" Target="slides/slide30.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slide" Target="slides/slide5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slide" Target="slides/slide23.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slide" Target="slides/slide45.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slide" Target="slides/slide13.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slide" Target="slides/slide51.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1187" Type="http://schemas.openxmlformats.org/officeDocument/2006/relationships/customXml" Target="../customXml/item1187.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slide" Target="slides/slide22.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tableStyles" Target="tableStyles.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slide" Target="slides/slide28.xml"/><Relationship Id="rId1120" Type="http://schemas.openxmlformats.org/officeDocument/2006/relationships/customXml" Target="../customXml/item1120.xml"/><Relationship Id="rId1937" Type="http://schemas.openxmlformats.org/officeDocument/2006/relationships/customXml" Target="../customXml/item19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03/10/2019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1279.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227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703.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340.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890.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03/10/2019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03/10/2019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292.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2144.xml"/><Relationship Id="rId7" Type="http://schemas.openxmlformats.org/officeDocument/2006/relationships/customXml" Target="../../customXml/item1053.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545.xml"/><Relationship Id="rId16" Type="http://schemas.openxmlformats.org/officeDocument/2006/relationships/image" Target="../media/image5.png"/><Relationship Id="rId1" Type="http://schemas.openxmlformats.org/officeDocument/2006/relationships/customXml" Target="../../customXml/item2251.xml"/><Relationship Id="rId6" Type="http://schemas.openxmlformats.org/officeDocument/2006/relationships/customXml" Target="../../customXml/item827.xml"/><Relationship Id="rId11" Type="http://schemas.openxmlformats.org/officeDocument/2006/relationships/notesSlide" Target="../notesSlides/notesSlide1.xml"/><Relationship Id="rId5" Type="http://schemas.openxmlformats.org/officeDocument/2006/relationships/customXml" Target="../../customXml/item230.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407.xml"/><Relationship Id="rId9" Type="http://schemas.openxmlformats.org/officeDocument/2006/relationships/customXml" Target="../../customXml/item1641.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1950.xml"/><Relationship Id="rId18" Type="http://schemas.openxmlformats.org/officeDocument/2006/relationships/customXml" Target="../../customXml/item1619.xml"/><Relationship Id="rId26" Type="http://schemas.openxmlformats.org/officeDocument/2006/relationships/customXml" Target="../../customXml/item2232.xml"/><Relationship Id="rId39" Type="http://schemas.openxmlformats.org/officeDocument/2006/relationships/slide" Target="slide13.xml"/><Relationship Id="rId21" Type="http://schemas.openxmlformats.org/officeDocument/2006/relationships/customXml" Target="../../customXml/item1657.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5.xml"/><Relationship Id="rId2" Type="http://schemas.openxmlformats.org/officeDocument/2006/relationships/customXml" Target="../../customXml/item2195.xml"/><Relationship Id="rId16" Type="http://schemas.openxmlformats.org/officeDocument/2006/relationships/customXml" Target="../../customXml/item1986.xml"/><Relationship Id="rId29" Type="http://schemas.openxmlformats.org/officeDocument/2006/relationships/image" Target="../media/image1.png"/><Relationship Id="rId11" Type="http://schemas.openxmlformats.org/officeDocument/2006/relationships/customXml" Target="../../customXml/item655.xml"/><Relationship Id="rId24" Type="http://schemas.openxmlformats.org/officeDocument/2006/relationships/customXml" Target="../../customXml/item653.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803.xml"/><Relationship Id="rId10" Type="http://schemas.openxmlformats.org/officeDocument/2006/relationships/customXml" Target="../../customXml/item2230.xml"/><Relationship Id="rId19" Type="http://schemas.openxmlformats.org/officeDocument/2006/relationships/customXml" Target="../../customXml/item681.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746.xml"/><Relationship Id="rId9" Type="http://schemas.openxmlformats.org/officeDocument/2006/relationships/customXml" Target="../../customXml/item2113.xml"/><Relationship Id="rId14" Type="http://schemas.openxmlformats.org/officeDocument/2006/relationships/customXml" Target="../../customXml/item1218.xml"/><Relationship Id="rId22" Type="http://schemas.openxmlformats.org/officeDocument/2006/relationships/customXml" Target="../../customXml/item73.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1409.xml"/><Relationship Id="rId51" Type="http://schemas.openxmlformats.org/officeDocument/2006/relationships/slide" Target="slide12.xml"/><Relationship Id="rId3" Type="http://schemas.openxmlformats.org/officeDocument/2006/relationships/customXml" Target="../../customXml/item1174.xml"/><Relationship Id="rId12" Type="http://schemas.openxmlformats.org/officeDocument/2006/relationships/customXml" Target="../../customXml/item2180.xml"/><Relationship Id="rId17" Type="http://schemas.openxmlformats.org/officeDocument/2006/relationships/customXml" Target="../../customXml/item1490.xml"/><Relationship Id="rId25" Type="http://schemas.openxmlformats.org/officeDocument/2006/relationships/customXml" Target="../../customXml/item448.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992.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404.xml"/><Relationship Id="rId6" Type="http://schemas.openxmlformats.org/officeDocument/2006/relationships/customXml" Target="../../customXml/item817.xml"/><Relationship Id="rId15" Type="http://schemas.openxmlformats.org/officeDocument/2006/relationships/customXml" Target="../../customXml/item617.xml"/><Relationship Id="rId23" Type="http://schemas.openxmlformats.org/officeDocument/2006/relationships/customXml" Target="../../customXml/item925.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711.xml"/><Relationship Id="rId18" Type="http://schemas.openxmlformats.org/officeDocument/2006/relationships/customXml" Target="../../customXml/item351.xml"/><Relationship Id="rId26" Type="http://schemas.openxmlformats.org/officeDocument/2006/relationships/customXml" Target="../../customXml/item209.xml"/><Relationship Id="rId39" Type="http://schemas.openxmlformats.org/officeDocument/2006/relationships/image" Target="../media/image39.svg"/><Relationship Id="rId21" Type="http://schemas.openxmlformats.org/officeDocument/2006/relationships/customXml" Target="../../customXml/item1991.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2132.xml"/><Relationship Id="rId2" Type="http://schemas.openxmlformats.org/officeDocument/2006/relationships/customXml" Target="../../customXml/item1485.xml"/><Relationship Id="rId16" Type="http://schemas.openxmlformats.org/officeDocument/2006/relationships/customXml" Target="../../customXml/item390.xml"/><Relationship Id="rId29" Type="http://schemas.openxmlformats.org/officeDocument/2006/relationships/notesSlide" Target="../notesSlides/notesSlide11.xml"/><Relationship Id="rId11" Type="http://schemas.openxmlformats.org/officeDocument/2006/relationships/customXml" Target="../../customXml/item30.xml"/><Relationship Id="rId24" Type="http://schemas.openxmlformats.org/officeDocument/2006/relationships/customXml" Target="../../customXml/item2018.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068.xml"/><Relationship Id="rId19" Type="http://schemas.openxmlformats.org/officeDocument/2006/relationships/customXml" Target="../../customXml/item1839.xml"/><Relationship Id="rId4" Type="http://schemas.openxmlformats.org/officeDocument/2006/relationships/customXml" Target="../../customXml/item172.xml"/><Relationship Id="rId9" Type="http://schemas.openxmlformats.org/officeDocument/2006/relationships/customXml" Target="../../customXml/item2170.xml"/><Relationship Id="rId14" Type="http://schemas.openxmlformats.org/officeDocument/2006/relationships/customXml" Target="../../customXml/item248.xml"/><Relationship Id="rId22" Type="http://schemas.openxmlformats.org/officeDocument/2006/relationships/customXml" Target="../../customXml/item1965.xml"/><Relationship Id="rId27" Type="http://schemas.openxmlformats.org/officeDocument/2006/relationships/customXml" Target="../../customXml/item355.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2194.xml"/><Relationship Id="rId51" Type="http://schemas.openxmlformats.org/officeDocument/2006/relationships/slide" Target="slide12.xml"/><Relationship Id="rId3" Type="http://schemas.openxmlformats.org/officeDocument/2006/relationships/customXml" Target="../../customXml/item1146.xml"/><Relationship Id="rId12" Type="http://schemas.openxmlformats.org/officeDocument/2006/relationships/customXml" Target="../../customXml/item1907.xml"/><Relationship Id="rId17" Type="http://schemas.openxmlformats.org/officeDocument/2006/relationships/customXml" Target="../../customXml/item968.xml"/><Relationship Id="rId25" Type="http://schemas.openxmlformats.org/officeDocument/2006/relationships/customXml" Target="../../customXml/item66.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1768.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1844.xml"/><Relationship Id="rId6" Type="http://schemas.openxmlformats.org/officeDocument/2006/relationships/customXml" Target="../../customXml/item600.xml"/><Relationship Id="rId15" Type="http://schemas.openxmlformats.org/officeDocument/2006/relationships/customXml" Target="../../customXml/item1384.xml"/><Relationship Id="rId23" Type="http://schemas.openxmlformats.org/officeDocument/2006/relationships/customXml" Target="../../customXml/item464.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1228.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2120.xml"/><Relationship Id="rId18" Type="http://schemas.openxmlformats.org/officeDocument/2006/relationships/customXml" Target="../../customXml/item2049.xml"/><Relationship Id="rId26" Type="http://schemas.openxmlformats.org/officeDocument/2006/relationships/customXml" Target="../../customXml/item773.xml"/><Relationship Id="rId39" Type="http://schemas.openxmlformats.org/officeDocument/2006/relationships/image" Target="../media/image38.png"/><Relationship Id="rId21" Type="http://schemas.openxmlformats.org/officeDocument/2006/relationships/customXml" Target="../../customXml/item1684.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1055.xml"/><Relationship Id="rId2" Type="http://schemas.openxmlformats.org/officeDocument/2006/relationships/customXml" Target="../../customXml/item458.xml"/><Relationship Id="rId16" Type="http://schemas.openxmlformats.org/officeDocument/2006/relationships/customXml" Target="../../customXml/item1798.xml"/><Relationship Id="rId29" Type="http://schemas.openxmlformats.org/officeDocument/2006/relationships/slideLayout" Target="../slideLayouts/slideLayout1.xml"/><Relationship Id="rId1" Type="http://schemas.openxmlformats.org/officeDocument/2006/relationships/customXml" Target="../../customXml/item154.xml"/><Relationship Id="rId6" Type="http://schemas.openxmlformats.org/officeDocument/2006/relationships/customXml" Target="../../customXml/item449.xml"/><Relationship Id="rId11" Type="http://schemas.openxmlformats.org/officeDocument/2006/relationships/customXml" Target="../../customXml/item1150.xml"/><Relationship Id="rId24" Type="http://schemas.openxmlformats.org/officeDocument/2006/relationships/customXml" Target="../../customXml/item1200.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531.xml"/><Relationship Id="rId15" Type="http://schemas.openxmlformats.org/officeDocument/2006/relationships/customXml" Target="../../customXml/item1727.xml"/><Relationship Id="rId23" Type="http://schemas.openxmlformats.org/officeDocument/2006/relationships/customXml" Target="../../customXml/item60.xml"/><Relationship Id="rId28" Type="http://schemas.openxmlformats.org/officeDocument/2006/relationships/customXml" Target="../../customXml/item47.xml"/><Relationship Id="rId36" Type="http://schemas.openxmlformats.org/officeDocument/2006/relationships/image" Target="../media/image6.png"/><Relationship Id="rId10" Type="http://schemas.openxmlformats.org/officeDocument/2006/relationships/customXml" Target="../../customXml/item565.xml"/><Relationship Id="rId19" Type="http://schemas.openxmlformats.org/officeDocument/2006/relationships/customXml" Target="../../customXml/item1906.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459.xml"/><Relationship Id="rId9" Type="http://schemas.openxmlformats.org/officeDocument/2006/relationships/customXml" Target="../../customXml/item169.xml"/><Relationship Id="rId14" Type="http://schemas.openxmlformats.org/officeDocument/2006/relationships/customXml" Target="../../customXml/item352.xml"/><Relationship Id="rId22" Type="http://schemas.openxmlformats.org/officeDocument/2006/relationships/customXml" Target="../../customXml/item1745.xml"/><Relationship Id="rId27" Type="http://schemas.openxmlformats.org/officeDocument/2006/relationships/customXml" Target="../../customXml/item940.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145.xml"/><Relationship Id="rId3" Type="http://schemas.openxmlformats.org/officeDocument/2006/relationships/customXml" Target="../../customXml/item2172.xml"/><Relationship Id="rId12" Type="http://schemas.openxmlformats.org/officeDocument/2006/relationships/customXml" Target="../../customXml/item1380.xml"/><Relationship Id="rId17" Type="http://schemas.openxmlformats.org/officeDocument/2006/relationships/customXml" Target="../../customXml/item2249.xml"/><Relationship Id="rId25" Type="http://schemas.openxmlformats.org/officeDocument/2006/relationships/customXml" Target="../../customXml/item1958.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1733.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400.xml"/><Relationship Id="rId18" Type="http://schemas.openxmlformats.org/officeDocument/2006/relationships/customXml" Target="../../customXml/item1775.xml"/><Relationship Id="rId26" Type="http://schemas.openxmlformats.org/officeDocument/2006/relationships/customXml" Target="../../customXml/item2042.xml"/><Relationship Id="rId39" Type="http://schemas.openxmlformats.org/officeDocument/2006/relationships/image" Target="../media/image48.png"/><Relationship Id="rId21" Type="http://schemas.openxmlformats.org/officeDocument/2006/relationships/customXml" Target="../../customXml/item767.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212.xml"/><Relationship Id="rId2" Type="http://schemas.openxmlformats.org/officeDocument/2006/relationships/customXml" Target="../../customXml/item203.xml"/><Relationship Id="rId16" Type="http://schemas.openxmlformats.org/officeDocument/2006/relationships/customXml" Target="../../customXml/item2212.xml"/><Relationship Id="rId29" Type="http://schemas.openxmlformats.org/officeDocument/2006/relationships/image" Target="../media/image1.png"/><Relationship Id="rId11" Type="http://schemas.openxmlformats.org/officeDocument/2006/relationships/customXml" Target="../../customXml/item1073.xml"/><Relationship Id="rId24" Type="http://schemas.openxmlformats.org/officeDocument/2006/relationships/customXml" Target="../../customXml/item1980.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1541.xml"/><Relationship Id="rId15" Type="http://schemas.openxmlformats.org/officeDocument/2006/relationships/customXml" Target="../../customXml/item2256.xml"/><Relationship Id="rId23" Type="http://schemas.openxmlformats.org/officeDocument/2006/relationships/customXml" Target="../../customXml/item402.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1424.xml"/><Relationship Id="rId19" Type="http://schemas.openxmlformats.org/officeDocument/2006/relationships/customXml" Target="../../customXml/item2215.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515.xml"/><Relationship Id="rId9" Type="http://schemas.openxmlformats.org/officeDocument/2006/relationships/customXml" Target="../../customXml/item1089.xml"/><Relationship Id="rId14" Type="http://schemas.openxmlformats.org/officeDocument/2006/relationships/customXml" Target="../../customXml/item813.xml"/><Relationship Id="rId22" Type="http://schemas.openxmlformats.org/officeDocument/2006/relationships/customXml" Target="../../customXml/item756.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258.xml"/><Relationship Id="rId3" Type="http://schemas.openxmlformats.org/officeDocument/2006/relationships/customXml" Target="../../customXml/item150.xml"/><Relationship Id="rId12" Type="http://schemas.openxmlformats.org/officeDocument/2006/relationships/customXml" Target="../../customXml/item1854.xml"/><Relationship Id="rId17" Type="http://schemas.openxmlformats.org/officeDocument/2006/relationships/customXml" Target="../../customXml/item1567.xml"/><Relationship Id="rId25" Type="http://schemas.openxmlformats.org/officeDocument/2006/relationships/customXml" Target="../../customXml/item1881.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580.xml"/><Relationship Id="rId41" Type="http://schemas.openxmlformats.org/officeDocument/2006/relationships/image" Target="../media/image22.png"/><Relationship Id="rId1" Type="http://schemas.openxmlformats.org/officeDocument/2006/relationships/customXml" Target="../../customXml/item1508.xml"/><Relationship Id="rId6" Type="http://schemas.openxmlformats.org/officeDocument/2006/relationships/customXml" Target="../../customXml/item1982.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1756.xml"/><Relationship Id="rId18" Type="http://schemas.openxmlformats.org/officeDocument/2006/relationships/customXml" Target="../../customXml/item1004.xml"/><Relationship Id="rId26" Type="http://schemas.openxmlformats.org/officeDocument/2006/relationships/customXml" Target="../../customXml/item1713.xml"/><Relationship Id="rId39" Type="http://schemas.openxmlformats.org/officeDocument/2006/relationships/image" Target="../media/image4.png"/><Relationship Id="rId21" Type="http://schemas.openxmlformats.org/officeDocument/2006/relationships/customXml" Target="../../customXml/item721.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2008.xml"/><Relationship Id="rId2" Type="http://schemas.openxmlformats.org/officeDocument/2006/relationships/customXml" Target="../../customXml/item1813.xml"/><Relationship Id="rId16" Type="http://schemas.openxmlformats.org/officeDocument/2006/relationships/customXml" Target="../../customXml/item1465.xml"/><Relationship Id="rId29" Type="http://schemas.openxmlformats.org/officeDocument/2006/relationships/customXml" Target="../../customXml/item92.xml"/><Relationship Id="rId11" Type="http://schemas.openxmlformats.org/officeDocument/2006/relationships/customXml" Target="../../customXml/item870.xml"/><Relationship Id="rId24" Type="http://schemas.openxmlformats.org/officeDocument/2006/relationships/customXml" Target="../../customXml/item926.xml"/><Relationship Id="rId32" Type="http://schemas.openxmlformats.org/officeDocument/2006/relationships/customXml" Target="../../customXml/item434.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2130.xml"/><Relationship Id="rId19" Type="http://schemas.openxmlformats.org/officeDocument/2006/relationships/customXml" Target="../../customXml/item1410.xml"/><Relationship Id="rId4" Type="http://schemas.openxmlformats.org/officeDocument/2006/relationships/customXml" Target="../../customXml/item1859.xml"/><Relationship Id="rId9" Type="http://schemas.openxmlformats.org/officeDocument/2006/relationships/customXml" Target="../../customXml/item349.xml"/><Relationship Id="rId14" Type="http://schemas.openxmlformats.org/officeDocument/2006/relationships/customXml" Target="../../customXml/item861.xml"/><Relationship Id="rId22" Type="http://schemas.openxmlformats.org/officeDocument/2006/relationships/customXml" Target="../../customXml/item593.xml"/><Relationship Id="rId27" Type="http://schemas.openxmlformats.org/officeDocument/2006/relationships/customXml" Target="../../customXml/item1389.xml"/><Relationship Id="rId30" Type="http://schemas.openxmlformats.org/officeDocument/2006/relationships/customXml" Target="../../customXml/item2270.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1743.xml"/><Relationship Id="rId51" Type="http://schemas.openxmlformats.org/officeDocument/2006/relationships/image" Target="../media/image50.png"/><Relationship Id="rId3" Type="http://schemas.openxmlformats.org/officeDocument/2006/relationships/customXml" Target="../../customXml/item1499.xml"/><Relationship Id="rId12" Type="http://schemas.openxmlformats.org/officeDocument/2006/relationships/customXml" Target="../../customXml/item1317.xml"/><Relationship Id="rId17" Type="http://schemas.openxmlformats.org/officeDocument/2006/relationships/customXml" Target="../../customXml/item414.xml"/><Relationship Id="rId25" Type="http://schemas.openxmlformats.org/officeDocument/2006/relationships/customXml" Target="../../customXml/item2150.xml"/><Relationship Id="rId33" Type="http://schemas.openxmlformats.org/officeDocument/2006/relationships/customXml" Target="../../customXml/item1175.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1690.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2109.xml"/><Relationship Id="rId6" Type="http://schemas.openxmlformats.org/officeDocument/2006/relationships/customXml" Target="../../customXml/item704.xml"/><Relationship Id="rId15" Type="http://schemas.openxmlformats.org/officeDocument/2006/relationships/customXml" Target="../../customXml/item249.xml"/><Relationship Id="rId23" Type="http://schemas.openxmlformats.org/officeDocument/2006/relationships/customXml" Target="../../customXml/item1671.xml"/><Relationship Id="rId28" Type="http://schemas.openxmlformats.org/officeDocument/2006/relationships/customXml" Target="../../customXml/item1114.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2061.xml"/><Relationship Id="rId31" Type="http://schemas.openxmlformats.org/officeDocument/2006/relationships/customXml" Target="../../customXml/item1586.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379.xml"/><Relationship Id="rId18" Type="http://schemas.openxmlformats.org/officeDocument/2006/relationships/customXml" Target="../../customXml/item373.xml"/><Relationship Id="rId26" Type="http://schemas.openxmlformats.org/officeDocument/2006/relationships/customXml" Target="../../customXml/item2186.xml"/><Relationship Id="rId39" Type="http://schemas.openxmlformats.org/officeDocument/2006/relationships/slideLayout" Target="../slideLayouts/slideLayout1.xml"/><Relationship Id="rId21" Type="http://schemas.openxmlformats.org/officeDocument/2006/relationships/customXml" Target="../../customXml/item652.xml"/><Relationship Id="rId34" Type="http://schemas.openxmlformats.org/officeDocument/2006/relationships/customXml" Target="../../customXml/item893.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619.xml"/><Relationship Id="rId2" Type="http://schemas.openxmlformats.org/officeDocument/2006/relationships/customXml" Target="../../customXml/item61.xml"/><Relationship Id="rId16" Type="http://schemas.openxmlformats.org/officeDocument/2006/relationships/customXml" Target="../../customXml/item260.xml"/><Relationship Id="rId29" Type="http://schemas.openxmlformats.org/officeDocument/2006/relationships/customXml" Target="../../customXml/item306.xml"/><Relationship Id="rId11" Type="http://schemas.openxmlformats.org/officeDocument/2006/relationships/customXml" Target="../../customXml/item585.xml"/><Relationship Id="rId24" Type="http://schemas.openxmlformats.org/officeDocument/2006/relationships/customXml" Target="../../customXml/item1076.xml"/><Relationship Id="rId32" Type="http://schemas.openxmlformats.org/officeDocument/2006/relationships/customXml" Target="../../customXml/item2106.xml"/><Relationship Id="rId37" Type="http://schemas.openxmlformats.org/officeDocument/2006/relationships/customXml" Target="../../customXml/item2174.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213.xml"/><Relationship Id="rId61" Type="http://schemas.openxmlformats.org/officeDocument/2006/relationships/image" Target="../media/image13.svg"/><Relationship Id="rId19" Type="http://schemas.openxmlformats.org/officeDocument/2006/relationships/customXml" Target="../../customXml/item573.xml"/><Relationship Id="rId14" Type="http://schemas.openxmlformats.org/officeDocument/2006/relationships/customXml" Target="../../customXml/item1535.xml"/><Relationship Id="rId22" Type="http://schemas.openxmlformats.org/officeDocument/2006/relationships/customXml" Target="../../customXml/item1210.xml"/><Relationship Id="rId27" Type="http://schemas.openxmlformats.org/officeDocument/2006/relationships/customXml" Target="../../customXml/item1450.xml"/><Relationship Id="rId30" Type="http://schemas.openxmlformats.org/officeDocument/2006/relationships/customXml" Target="../../customXml/item1590.xml"/><Relationship Id="rId35" Type="http://schemas.openxmlformats.org/officeDocument/2006/relationships/customXml" Target="../../customXml/item1526.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915.xml"/><Relationship Id="rId51" Type="http://schemas.openxmlformats.org/officeDocument/2006/relationships/image" Target="../media/image48.png"/><Relationship Id="rId3" Type="http://schemas.openxmlformats.org/officeDocument/2006/relationships/customXml" Target="../../customXml/item1723.xml"/><Relationship Id="rId12" Type="http://schemas.openxmlformats.org/officeDocument/2006/relationships/customXml" Target="../../customXml/item1138.xml"/><Relationship Id="rId17" Type="http://schemas.openxmlformats.org/officeDocument/2006/relationships/customXml" Target="../../customXml/item2207.xml"/><Relationship Id="rId25" Type="http://schemas.openxmlformats.org/officeDocument/2006/relationships/customXml" Target="../../customXml/item1247.xml"/><Relationship Id="rId33" Type="http://schemas.openxmlformats.org/officeDocument/2006/relationships/customXml" Target="../../customXml/item1121.xml"/><Relationship Id="rId38" Type="http://schemas.openxmlformats.org/officeDocument/2006/relationships/customXml" Target="../../customXml/item1754.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538.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166.xml"/><Relationship Id="rId6" Type="http://schemas.openxmlformats.org/officeDocument/2006/relationships/customXml" Target="../../customXml/item455.xml"/><Relationship Id="rId15" Type="http://schemas.openxmlformats.org/officeDocument/2006/relationships/customXml" Target="../../customXml/item1869.xml"/><Relationship Id="rId23" Type="http://schemas.openxmlformats.org/officeDocument/2006/relationships/customXml" Target="../../customXml/item701.xml"/><Relationship Id="rId28" Type="http://schemas.openxmlformats.org/officeDocument/2006/relationships/customXml" Target="../../customXml/item1347.xml"/><Relationship Id="rId36" Type="http://schemas.openxmlformats.org/officeDocument/2006/relationships/customXml" Target="../../customXml/item796.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327.xml"/><Relationship Id="rId31" Type="http://schemas.openxmlformats.org/officeDocument/2006/relationships/customXml" Target="../../customXml/item1097.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2064.xml"/><Relationship Id="rId9" Type="http://schemas.openxmlformats.org/officeDocument/2006/relationships/customXml" Target="../../customXml/item1057.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304.xml"/><Relationship Id="rId18" Type="http://schemas.openxmlformats.org/officeDocument/2006/relationships/customXml" Target="../../customXml/item610.xml"/><Relationship Id="rId26" Type="http://schemas.openxmlformats.org/officeDocument/2006/relationships/customXml" Target="../../customXml/item866.xml"/><Relationship Id="rId39" Type="http://schemas.openxmlformats.org/officeDocument/2006/relationships/slideLayout" Target="../slideLayouts/slideLayout1.xml"/><Relationship Id="rId21" Type="http://schemas.openxmlformats.org/officeDocument/2006/relationships/customXml" Target="../../customXml/item673.xml"/><Relationship Id="rId34" Type="http://schemas.openxmlformats.org/officeDocument/2006/relationships/customXml" Target="../../customXml/item2.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372.xml"/><Relationship Id="rId2" Type="http://schemas.openxmlformats.org/officeDocument/2006/relationships/customXml" Target="../../customXml/item2075.xml"/><Relationship Id="rId16" Type="http://schemas.openxmlformats.org/officeDocument/2006/relationships/customXml" Target="../../customXml/item2234.xml"/><Relationship Id="rId29" Type="http://schemas.openxmlformats.org/officeDocument/2006/relationships/customXml" Target="../../customXml/item639.xml"/><Relationship Id="rId11" Type="http://schemas.openxmlformats.org/officeDocument/2006/relationships/customXml" Target="../../customXml/item706.xml"/><Relationship Id="rId24" Type="http://schemas.openxmlformats.org/officeDocument/2006/relationships/customXml" Target="../../customXml/item743.xml"/><Relationship Id="rId32" Type="http://schemas.openxmlformats.org/officeDocument/2006/relationships/customXml" Target="../../customXml/item1661.xml"/><Relationship Id="rId37" Type="http://schemas.openxmlformats.org/officeDocument/2006/relationships/customXml" Target="../../customXml/item1378.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110.xml"/><Relationship Id="rId19" Type="http://schemas.openxmlformats.org/officeDocument/2006/relationships/customXml" Target="../../customXml/item1744.xml"/><Relationship Id="rId4" Type="http://schemas.openxmlformats.org/officeDocument/2006/relationships/customXml" Target="../../customXml/item1525.xml"/><Relationship Id="rId9" Type="http://schemas.openxmlformats.org/officeDocument/2006/relationships/customXml" Target="../../customXml/item974.xml"/><Relationship Id="rId14" Type="http://schemas.openxmlformats.org/officeDocument/2006/relationships/customXml" Target="../../customXml/item636.xml"/><Relationship Id="rId22" Type="http://schemas.openxmlformats.org/officeDocument/2006/relationships/customXml" Target="../../customXml/item1714.xml"/><Relationship Id="rId27" Type="http://schemas.openxmlformats.org/officeDocument/2006/relationships/customXml" Target="../../customXml/item492.xml"/><Relationship Id="rId30" Type="http://schemas.openxmlformats.org/officeDocument/2006/relationships/customXml" Target="../../customXml/item2014.xml"/><Relationship Id="rId35" Type="http://schemas.openxmlformats.org/officeDocument/2006/relationships/customXml" Target="../../customXml/item658.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1182.xml"/><Relationship Id="rId51" Type="http://schemas.openxmlformats.org/officeDocument/2006/relationships/image" Target="../media/image10.png"/><Relationship Id="rId3" Type="http://schemas.openxmlformats.org/officeDocument/2006/relationships/customXml" Target="../../customXml/item1659.xml"/><Relationship Id="rId12" Type="http://schemas.openxmlformats.org/officeDocument/2006/relationships/customXml" Target="../../customXml/item859.xml"/><Relationship Id="rId17" Type="http://schemas.openxmlformats.org/officeDocument/2006/relationships/customXml" Target="../../customXml/item1984.xml"/><Relationship Id="rId25" Type="http://schemas.openxmlformats.org/officeDocument/2006/relationships/customXml" Target="../../customXml/item2166.xml"/><Relationship Id="rId33" Type="http://schemas.openxmlformats.org/officeDocument/2006/relationships/customXml" Target="../../customXml/item1960.xml"/><Relationship Id="rId38" Type="http://schemas.openxmlformats.org/officeDocument/2006/relationships/customXml" Target="../../customXml/item1147.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635.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1204.xml"/><Relationship Id="rId6" Type="http://schemas.openxmlformats.org/officeDocument/2006/relationships/customXml" Target="../../customXml/item1763.xml"/><Relationship Id="rId15" Type="http://schemas.openxmlformats.org/officeDocument/2006/relationships/customXml" Target="../../customXml/item973.xml"/><Relationship Id="rId23" Type="http://schemas.openxmlformats.org/officeDocument/2006/relationships/customXml" Target="../../customXml/item1726.xml"/><Relationship Id="rId28" Type="http://schemas.openxmlformats.org/officeDocument/2006/relationships/customXml" Target="../../customXml/item325.xml"/><Relationship Id="rId36" Type="http://schemas.openxmlformats.org/officeDocument/2006/relationships/customXml" Target="../../customXml/item1351.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200.xml"/><Relationship Id="rId31" Type="http://schemas.openxmlformats.org/officeDocument/2006/relationships/customXml" Target="../../customXml/item675.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2159.xml"/><Relationship Id="rId21" Type="http://schemas.openxmlformats.org/officeDocument/2006/relationships/customXml" Target="../../customXml/item1216.xml"/><Relationship Id="rId34" Type="http://schemas.openxmlformats.org/officeDocument/2006/relationships/customXml" Target="../../customXml/item1816.xml"/><Relationship Id="rId42" Type="http://schemas.openxmlformats.org/officeDocument/2006/relationships/customXml" Target="../../customXml/item1688.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528.xml"/><Relationship Id="rId2" Type="http://schemas.openxmlformats.org/officeDocument/2006/relationships/customXml" Target="../../customXml/item2254.xml"/><Relationship Id="rId16" Type="http://schemas.openxmlformats.org/officeDocument/2006/relationships/customXml" Target="../../customXml/item1930.xml"/><Relationship Id="rId29" Type="http://schemas.openxmlformats.org/officeDocument/2006/relationships/customXml" Target="../../customXml/item1524.xml"/><Relationship Id="rId11" Type="http://schemas.openxmlformats.org/officeDocument/2006/relationships/customXml" Target="../../customXml/item271.xml"/><Relationship Id="rId24" Type="http://schemas.openxmlformats.org/officeDocument/2006/relationships/customXml" Target="../../customXml/item37.xml"/><Relationship Id="rId32" Type="http://schemas.openxmlformats.org/officeDocument/2006/relationships/customXml" Target="../../customXml/item126.xml"/><Relationship Id="rId37" Type="http://schemas.openxmlformats.org/officeDocument/2006/relationships/customXml" Target="../../customXml/item1676.xml"/><Relationship Id="rId40" Type="http://schemas.openxmlformats.org/officeDocument/2006/relationships/customXml" Target="../../customXml/item1533.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088.xml"/><Relationship Id="rId61" Type="http://schemas.openxmlformats.org/officeDocument/2006/relationships/image" Target="../media/image49.svg"/><Relationship Id="rId19" Type="http://schemas.openxmlformats.org/officeDocument/2006/relationships/customXml" Target="../../customXml/item1849.xml"/><Relationship Id="rId14" Type="http://schemas.openxmlformats.org/officeDocument/2006/relationships/customXml" Target="../../customXml/item440.xml"/><Relationship Id="rId22" Type="http://schemas.openxmlformats.org/officeDocument/2006/relationships/customXml" Target="../../customXml/item1439.xml"/><Relationship Id="rId27" Type="http://schemas.openxmlformats.org/officeDocument/2006/relationships/customXml" Target="../../customXml/item1614.xml"/><Relationship Id="rId30" Type="http://schemas.openxmlformats.org/officeDocument/2006/relationships/customXml" Target="../../customXml/item667.xml"/><Relationship Id="rId35" Type="http://schemas.openxmlformats.org/officeDocument/2006/relationships/customXml" Target="../../customXml/item1792.xml"/><Relationship Id="rId43" Type="http://schemas.openxmlformats.org/officeDocument/2006/relationships/customXml" Target="../../customXml/item39.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127.xml"/><Relationship Id="rId51" Type="http://schemas.openxmlformats.org/officeDocument/2006/relationships/image" Target="../media/image5.png"/><Relationship Id="rId3" Type="http://schemas.openxmlformats.org/officeDocument/2006/relationships/customXml" Target="../../customXml/item530.xml"/><Relationship Id="rId12" Type="http://schemas.openxmlformats.org/officeDocument/2006/relationships/customXml" Target="../../customXml/item1491.xml"/><Relationship Id="rId17" Type="http://schemas.openxmlformats.org/officeDocument/2006/relationships/customXml" Target="../../customXml/item1800.xml"/><Relationship Id="rId25" Type="http://schemas.openxmlformats.org/officeDocument/2006/relationships/customXml" Target="../../customXml/item423.xml"/><Relationship Id="rId33" Type="http://schemas.openxmlformats.org/officeDocument/2006/relationships/customXml" Target="../../customXml/item506.xml"/><Relationship Id="rId38" Type="http://schemas.openxmlformats.org/officeDocument/2006/relationships/customXml" Target="../../customXml/item1291.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457.xml"/><Relationship Id="rId41" Type="http://schemas.openxmlformats.org/officeDocument/2006/relationships/customXml" Target="../../customXml/item678.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1646.xml"/><Relationship Id="rId6" Type="http://schemas.openxmlformats.org/officeDocument/2006/relationships/customXml" Target="../../customXml/item553.xml"/><Relationship Id="rId15" Type="http://schemas.openxmlformats.org/officeDocument/2006/relationships/customXml" Target="../../customXml/item407.xml"/><Relationship Id="rId23" Type="http://schemas.openxmlformats.org/officeDocument/2006/relationships/customXml" Target="../../customXml/item1553.xml"/><Relationship Id="rId28" Type="http://schemas.openxmlformats.org/officeDocument/2006/relationships/customXml" Target="../../customXml/item509.xml"/><Relationship Id="rId36" Type="http://schemas.openxmlformats.org/officeDocument/2006/relationships/customXml" Target="../../customXml/item502.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712.xml"/><Relationship Id="rId31" Type="http://schemas.openxmlformats.org/officeDocument/2006/relationships/customXml" Target="../../customXml/item97.xml"/><Relationship Id="rId44" Type="http://schemas.openxmlformats.org/officeDocument/2006/relationships/customXml" Target="../../customXml/item985.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563.xml"/><Relationship Id="rId9" Type="http://schemas.openxmlformats.org/officeDocument/2006/relationships/customXml" Target="../../customXml/item1259.xml"/><Relationship Id="rId13" Type="http://schemas.openxmlformats.org/officeDocument/2006/relationships/customXml" Target="../../customXml/item2168.xml"/><Relationship Id="rId18" Type="http://schemas.openxmlformats.org/officeDocument/2006/relationships/customXml" Target="../../customXml/item1273.xml"/><Relationship Id="rId39" Type="http://schemas.openxmlformats.org/officeDocument/2006/relationships/customXml" Target="../../customXml/item1037.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603.xml"/><Relationship Id="rId21" Type="http://schemas.openxmlformats.org/officeDocument/2006/relationships/customXml" Target="../../customXml/item1790.xml"/><Relationship Id="rId34" Type="http://schemas.openxmlformats.org/officeDocument/2006/relationships/customXml" Target="../../customXml/item426.xml"/><Relationship Id="rId42" Type="http://schemas.openxmlformats.org/officeDocument/2006/relationships/customXml" Target="../../customXml/item620.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369.xml"/><Relationship Id="rId2" Type="http://schemas.openxmlformats.org/officeDocument/2006/relationships/customXml" Target="../../customXml/item253.xml"/><Relationship Id="rId16" Type="http://schemas.openxmlformats.org/officeDocument/2006/relationships/customXml" Target="../../customXml/item722.xml"/><Relationship Id="rId29" Type="http://schemas.openxmlformats.org/officeDocument/2006/relationships/customXml" Target="../../customXml/item1332.xml"/><Relationship Id="rId11" Type="http://schemas.openxmlformats.org/officeDocument/2006/relationships/customXml" Target="../../customXml/item1227.xml"/><Relationship Id="rId24" Type="http://schemas.openxmlformats.org/officeDocument/2006/relationships/customXml" Target="../../customXml/item1626.xml"/><Relationship Id="rId32" Type="http://schemas.openxmlformats.org/officeDocument/2006/relationships/customXml" Target="../../customXml/item1020.xml"/><Relationship Id="rId37" Type="http://schemas.openxmlformats.org/officeDocument/2006/relationships/customXml" Target="../../customXml/item2032.xml"/><Relationship Id="rId40" Type="http://schemas.openxmlformats.org/officeDocument/2006/relationships/customXml" Target="../../customXml/item1327.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1078.xml"/><Relationship Id="rId61" Type="http://schemas.openxmlformats.org/officeDocument/2006/relationships/image" Target="../media/image42.png"/><Relationship Id="rId19" Type="http://schemas.openxmlformats.org/officeDocument/2006/relationships/customXml" Target="../../customXml/item1941.xml"/><Relationship Id="rId14" Type="http://schemas.openxmlformats.org/officeDocument/2006/relationships/customXml" Target="../../customXml/item1181.xml"/><Relationship Id="rId22" Type="http://schemas.openxmlformats.org/officeDocument/2006/relationships/customXml" Target="../../customXml/item358.xml"/><Relationship Id="rId27" Type="http://schemas.openxmlformats.org/officeDocument/2006/relationships/customXml" Target="../../customXml/item946.xml"/><Relationship Id="rId30" Type="http://schemas.openxmlformats.org/officeDocument/2006/relationships/customXml" Target="../../customXml/item975.xml"/><Relationship Id="rId35" Type="http://schemas.openxmlformats.org/officeDocument/2006/relationships/customXml" Target="../../customXml/item929.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242.xml"/><Relationship Id="rId51" Type="http://schemas.openxmlformats.org/officeDocument/2006/relationships/image" Target="../media/image38.png"/><Relationship Id="rId3" Type="http://schemas.openxmlformats.org/officeDocument/2006/relationships/customXml" Target="../../customXml/item149.xml"/><Relationship Id="rId12" Type="http://schemas.openxmlformats.org/officeDocument/2006/relationships/customXml" Target="../../customXml/item1774.xml"/><Relationship Id="rId17" Type="http://schemas.openxmlformats.org/officeDocument/2006/relationships/customXml" Target="../../customXml/item2253.xml"/><Relationship Id="rId25" Type="http://schemas.openxmlformats.org/officeDocument/2006/relationships/customXml" Target="../../customXml/item399.xml"/><Relationship Id="rId33" Type="http://schemas.openxmlformats.org/officeDocument/2006/relationships/customXml" Target="../../customXml/item1666.xml"/><Relationship Id="rId38" Type="http://schemas.openxmlformats.org/officeDocument/2006/relationships/customXml" Target="../../customXml/item396.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604.xml"/><Relationship Id="rId41" Type="http://schemas.openxmlformats.org/officeDocument/2006/relationships/customXml" Target="../../customXml/item889.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028.xml"/><Relationship Id="rId6" Type="http://schemas.openxmlformats.org/officeDocument/2006/relationships/customXml" Target="../../customXml/item808.xml"/><Relationship Id="rId15" Type="http://schemas.openxmlformats.org/officeDocument/2006/relationships/customXml" Target="../../customXml/item1550.xml"/><Relationship Id="rId23" Type="http://schemas.openxmlformats.org/officeDocument/2006/relationships/customXml" Target="../../customXml/item1832.xml"/><Relationship Id="rId28" Type="http://schemas.openxmlformats.org/officeDocument/2006/relationships/customXml" Target="../../customXml/item477.xml"/><Relationship Id="rId36" Type="http://schemas.openxmlformats.org/officeDocument/2006/relationships/customXml" Target="../../customXml/item2167.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496.xml"/><Relationship Id="rId31" Type="http://schemas.openxmlformats.org/officeDocument/2006/relationships/customXml" Target="../../customXml/item354.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1190.xml"/><Relationship Id="rId9" Type="http://schemas.openxmlformats.org/officeDocument/2006/relationships/customXml" Target="../../customXml/item716.xml"/><Relationship Id="rId13" Type="http://schemas.openxmlformats.org/officeDocument/2006/relationships/customXml" Target="../../customXml/item1968.xml"/><Relationship Id="rId18" Type="http://schemas.openxmlformats.org/officeDocument/2006/relationships/customXml" Target="../../customXml/item1883.xml"/><Relationship Id="rId39" Type="http://schemas.openxmlformats.org/officeDocument/2006/relationships/customXml" Target="../../customXml/item51.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432.xml"/><Relationship Id="rId21" Type="http://schemas.openxmlformats.org/officeDocument/2006/relationships/customXml" Target="../../customXml/item273.xml"/><Relationship Id="rId42" Type="http://schemas.openxmlformats.org/officeDocument/2006/relationships/customXml" Target="../../customXml/item1974.xml"/><Relationship Id="rId47" Type="http://schemas.openxmlformats.org/officeDocument/2006/relationships/customXml" Target="../../customXml/item1642.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469.xml"/><Relationship Id="rId16" Type="http://schemas.openxmlformats.org/officeDocument/2006/relationships/customXml" Target="../../customXml/item1706.xml"/><Relationship Id="rId29" Type="http://schemas.openxmlformats.org/officeDocument/2006/relationships/customXml" Target="../../customXml/item1099.xml"/><Relationship Id="rId11" Type="http://schemas.openxmlformats.org/officeDocument/2006/relationships/customXml" Target="../../customXml/item495.xml"/><Relationship Id="rId24" Type="http://schemas.openxmlformats.org/officeDocument/2006/relationships/customXml" Target="../../customXml/item1168.xml"/><Relationship Id="rId32" Type="http://schemas.openxmlformats.org/officeDocument/2006/relationships/customXml" Target="../../customXml/item872.xml"/><Relationship Id="rId37" Type="http://schemas.openxmlformats.org/officeDocument/2006/relationships/customXml" Target="../../customXml/item989.xml"/><Relationship Id="rId40" Type="http://schemas.openxmlformats.org/officeDocument/2006/relationships/customXml" Target="../../customXml/item789.xml"/><Relationship Id="rId45" Type="http://schemas.openxmlformats.org/officeDocument/2006/relationships/customXml" Target="../../customXml/item719.xml"/><Relationship Id="rId53" Type="http://schemas.openxmlformats.org/officeDocument/2006/relationships/customXml" Target="../../customXml/item2092.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633.xml"/><Relationship Id="rId61" Type="http://schemas.openxmlformats.org/officeDocument/2006/relationships/image" Target="../media/image4.png"/><Relationship Id="rId19" Type="http://schemas.openxmlformats.org/officeDocument/2006/relationships/customXml" Target="../../customXml/item812.xml"/><Relationship Id="rId14" Type="http://schemas.openxmlformats.org/officeDocument/2006/relationships/customXml" Target="../../customXml/item450.xml"/><Relationship Id="rId22" Type="http://schemas.openxmlformats.org/officeDocument/2006/relationships/customXml" Target="../../customXml/item2205.xml"/><Relationship Id="rId27" Type="http://schemas.openxmlformats.org/officeDocument/2006/relationships/customXml" Target="../../customXml/item220.xml"/><Relationship Id="rId30" Type="http://schemas.openxmlformats.org/officeDocument/2006/relationships/customXml" Target="../../customXml/item1751.xml"/><Relationship Id="rId35" Type="http://schemas.openxmlformats.org/officeDocument/2006/relationships/customXml" Target="../../customXml/item1890.xml"/><Relationship Id="rId43" Type="http://schemas.openxmlformats.org/officeDocument/2006/relationships/customXml" Target="../../customXml/item1280.xml"/><Relationship Id="rId48" Type="http://schemas.openxmlformats.org/officeDocument/2006/relationships/customXml" Target="../../customXml/item38.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1966.xml"/><Relationship Id="rId51" Type="http://schemas.openxmlformats.org/officeDocument/2006/relationships/customXml" Target="../../customXml/item1636.xml"/><Relationship Id="rId72" Type="http://schemas.openxmlformats.org/officeDocument/2006/relationships/image" Target="../media/image10.png"/><Relationship Id="rId3" Type="http://schemas.openxmlformats.org/officeDocument/2006/relationships/customXml" Target="../../customXml/item2074.xml"/><Relationship Id="rId12" Type="http://schemas.openxmlformats.org/officeDocument/2006/relationships/customXml" Target="../../customXml/item1131.xml"/><Relationship Id="rId17" Type="http://schemas.openxmlformats.org/officeDocument/2006/relationships/customXml" Target="../../customXml/item605.xml"/><Relationship Id="rId25" Type="http://schemas.openxmlformats.org/officeDocument/2006/relationships/customXml" Target="../../customXml/item1160.xml"/><Relationship Id="rId33" Type="http://schemas.openxmlformats.org/officeDocument/2006/relationships/customXml" Target="../../customXml/item730.xml"/><Relationship Id="rId38" Type="http://schemas.openxmlformats.org/officeDocument/2006/relationships/customXml" Target="../../customXml/item1880.xml"/><Relationship Id="rId46" Type="http://schemas.openxmlformats.org/officeDocument/2006/relationships/customXml" Target="../../customXml/item1107.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2218.xml"/><Relationship Id="rId41" Type="http://schemas.openxmlformats.org/officeDocument/2006/relationships/customXml" Target="../../customXml/item1026.xml"/><Relationship Id="rId54" Type="http://schemas.openxmlformats.org/officeDocument/2006/relationships/customXml" Target="../../customXml/item2050.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392.xml"/><Relationship Id="rId6" Type="http://schemas.openxmlformats.org/officeDocument/2006/relationships/customXml" Target="../../customXml/item243.xml"/><Relationship Id="rId15" Type="http://schemas.openxmlformats.org/officeDocument/2006/relationships/customXml" Target="../../customXml/item654.xml"/><Relationship Id="rId23" Type="http://schemas.openxmlformats.org/officeDocument/2006/relationships/customXml" Target="../../customXml/item14.xml"/><Relationship Id="rId28" Type="http://schemas.openxmlformats.org/officeDocument/2006/relationships/customXml" Target="../../customXml/item1029.xml"/><Relationship Id="rId36" Type="http://schemas.openxmlformats.org/officeDocument/2006/relationships/customXml" Target="../../customXml/item1352.xml"/><Relationship Id="rId49" Type="http://schemas.openxmlformats.org/officeDocument/2006/relationships/customXml" Target="../../customXml/item379.xml"/><Relationship Id="rId57" Type="http://schemas.openxmlformats.org/officeDocument/2006/relationships/notesSlide" Target="../notesSlides/notesSlide18.xml"/><Relationship Id="rId10" Type="http://schemas.openxmlformats.org/officeDocument/2006/relationships/customXml" Target="../../customXml/item353.xml"/><Relationship Id="rId31" Type="http://schemas.openxmlformats.org/officeDocument/2006/relationships/customXml" Target="../../customXml/item91.xml"/><Relationship Id="rId44" Type="http://schemas.openxmlformats.org/officeDocument/2006/relationships/customXml" Target="../../customXml/item1482.xml"/><Relationship Id="rId52" Type="http://schemas.openxmlformats.org/officeDocument/2006/relationships/customXml" Target="../../customXml/item2216.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297.xml"/><Relationship Id="rId9" Type="http://schemas.openxmlformats.org/officeDocument/2006/relationships/customXml" Target="../../customXml/item1094.xml"/><Relationship Id="rId13" Type="http://schemas.openxmlformats.org/officeDocument/2006/relationships/customXml" Target="../../customXml/item1583.xml"/><Relationship Id="rId18" Type="http://schemas.openxmlformats.org/officeDocument/2006/relationships/customXml" Target="../../customXml/item1625.xml"/><Relationship Id="rId39" Type="http://schemas.openxmlformats.org/officeDocument/2006/relationships/customXml" Target="../../customXml/item1973.xml"/><Relationship Id="rId34" Type="http://schemas.openxmlformats.org/officeDocument/2006/relationships/customXml" Target="../../customXml/item489.xml"/><Relationship Id="rId50" Type="http://schemas.openxmlformats.org/officeDocument/2006/relationships/customXml" Target="../../customXml/item2098.xml"/><Relationship Id="rId55" Type="http://schemas.openxmlformats.org/officeDocument/2006/relationships/customXml" Target="../../customXml/item1098.xml"/><Relationship Id="rId7" Type="http://schemas.openxmlformats.org/officeDocument/2006/relationships/customXml" Target="../../customXml/item2046.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608.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86.xml"/><Relationship Id="rId16" Type="http://schemas.openxmlformats.org/officeDocument/2006/relationships/image" Target="../media/image9.svg"/><Relationship Id="rId1" Type="http://schemas.openxmlformats.org/officeDocument/2006/relationships/customXml" Target="../../customXml/item19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2201.xml"/><Relationship Id="rId21" Type="http://schemas.openxmlformats.org/officeDocument/2006/relationships/customXml" Target="../../customXml/item484.xml"/><Relationship Id="rId42" Type="http://schemas.openxmlformats.org/officeDocument/2006/relationships/customXml" Target="../../customXml/item2155.xml"/><Relationship Id="rId47" Type="http://schemas.openxmlformats.org/officeDocument/2006/relationships/customXml" Target="../../customXml/item135.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467.xml"/><Relationship Id="rId11" Type="http://schemas.openxmlformats.org/officeDocument/2006/relationships/customXml" Target="../../customXml/item1988.xml"/><Relationship Id="rId24" Type="http://schemas.openxmlformats.org/officeDocument/2006/relationships/customXml" Target="../../customXml/item1460.xml"/><Relationship Id="rId32" Type="http://schemas.openxmlformats.org/officeDocument/2006/relationships/customXml" Target="../../customXml/item1451.xml"/><Relationship Id="rId37" Type="http://schemas.openxmlformats.org/officeDocument/2006/relationships/customXml" Target="../../customXml/item631.xml"/><Relationship Id="rId40" Type="http://schemas.openxmlformats.org/officeDocument/2006/relationships/customXml" Target="../../customXml/item1441.xml"/><Relationship Id="rId45" Type="http://schemas.openxmlformats.org/officeDocument/2006/relationships/customXml" Target="../../customXml/item1585.xml"/><Relationship Id="rId53" Type="http://schemas.openxmlformats.org/officeDocument/2006/relationships/customXml" Target="../../customXml/item1519.xml"/><Relationship Id="rId58" Type="http://schemas.openxmlformats.org/officeDocument/2006/relationships/customXml" Target="../../customXml/item1388.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2152.xml"/><Relationship Id="rId61" Type="http://schemas.openxmlformats.org/officeDocument/2006/relationships/customXml" Target="../../customXml/item89.xml"/><Relationship Id="rId19" Type="http://schemas.openxmlformats.org/officeDocument/2006/relationships/customXml" Target="../../customXml/item731.xml"/><Relationship Id="rId14" Type="http://schemas.openxmlformats.org/officeDocument/2006/relationships/customXml" Target="../../customXml/item88.xml"/><Relationship Id="rId22" Type="http://schemas.openxmlformats.org/officeDocument/2006/relationships/customXml" Target="../../customXml/item1117.xml"/><Relationship Id="rId27" Type="http://schemas.openxmlformats.org/officeDocument/2006/relationships/customXml" Target="../../customXml/item369.xml"/><Relationship Id="rId30" Type="http://schemas.openxmlformats.org/officeDocument/2006/relationships/customXml" Target="../../customXml/item1662.xml"/><Relationship Id="rId35" Type="http://schemas.openxmlformats.org/officeDocument/2006/relationships/customXml" Target="../../customXml/item467.xml"/><Relationship Id="rId43" Type="http://schemas.openxmlformats.org/officeDocument/2006/relationships/customXml" Target="../../customXml/item1196.xml"/><Relationship Id="rId48" Type="http://schemas.openxmlformats.org/officeDocument/2006/relationships/customXml" Target="../../customXml/item2047.xml"/><Relationship Id="rId56" Type="http://schemas.openxmlformats.org/officeDocument/2006/relationships/customXml" Target="../../customXml/item1133.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966.xml"/><Relationship Id="rId51" Type="http://schemas.openxmlformats.org/officeDocument/2006/relationships/customXml" Target="../../customXml/item2025.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630.xml"/><Relationship Id="rId12" Type="http://schemas.openxmlformats.org/officeDocument/2006/relationships/customXml" Target="../../customXml/item1892.xml"/><Relationship Id="rId17" Type="http://schemas.openxmlformats.org/officeDocument/2006/relationships/customXml" Target="../../customXml/item1894.xml"/><Relationship Id="rId25" Type="http://schemas.openxmlformats.org/officeDocument/2006/relationships/customXml" Target="../../customXml/item1365.xml"/><Relationship Id="rId33" Type="http://schemas.openxmlformats.org/officeDocument/2006/relationships/customXml" Target="../../customXml/item305.xml"/><Relationship Id="rId38" Type="http://schemas.openxmlformats.org/officeDocument/2006/relationships/customXml" Target="../../customXml/item222.xml"/><Relationship Id="rId46" Type="http://schemas.openxmlformats.org/officeDocument/2006/relationships/customXml" Target="../../customXml/item120.xml"/><Relationship Id="rId59" Type="http://schemas.openxmlformats.org/officeDocument/2006/relationships/customXml" Target="../../customXml/item2024.xml"/><Relationship Id="rId67" Type="http://schemas.openxmlformats.org/officeDocument/2006/relationships/image" Target="../media/image5.png"/><Relationship Id="rId20" Type="http://schemas.openxmlformats.org/officeDocument/2006/relationships/customXml" Target="../../customXml/item376.xml"/><Relationship Id="rId41" Type="http://schemas.openxmlformats.org/officeDocument/2006/relationships/customXml" Target="../../customXml/item2262.xml"/><Relationship Id="rId54" Type="http://schemas.openxmlformats.org/officeDocument/2006/relationships/customXml" Target="../../customXml/item942.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732.xml"/><Relationship Id="rId6" Type="http://schemas.openxmlformats.org/officeDocument/2006/relationships/customXml" Target="../../customXml/item1565.xml"/><Relationship Id="rId15" Type="http://schemas.openxmlformats.org/officeDocument/2006/relationships/customXml" Target="../../customXml/item855.xml"/><Relationship Id="rId23" Type="http://schemas.openxmlformats.org/officeDocument/2006/relationships/customXml" Target="../../customXml/item1338.xml"/><Relationship Id="rId28" Type="http://schemas.openxmlformats.org/officeDocument/2006/relationships/customXml" Target="../../customXml/item451.xml"/><Relationship Id="rId36" Type="http://schemas.openxmlformats.org/officeDocument/2006/relationships/customXml" Target="../../customXml/item578.xml"/><Relationship Id="rId49" Type="http://schemas.openxmlformats.org/officeDocument/2006/relationships/customXml" Target="../../customXml/item1709.xml"/><Relationship Id="rId57" Type="http://schemas.openxmlformats.org/officeDocument/2006/relationships/customXml" Target="../../customXml/item1651.xml"/><Relationship Id="rId10" Type="http://schemas.openxmlformats.org/officeDocument/2006/relationships/customXml" Target="../../customXml/item1861.xml"/><Relationship Id="rId31" Type="http://schemas.openxmlformats.org/officeDocument/2006/relationships/customXml" Target="../../customXml/item664.xml"/><Relationship Id="rId44" Type="http://schemas.openxmlformats.org/officeDocument/2006/relationships/customXml" Target="../../customXml/item856.xml"/><Relationship Id="rId52" Type="http://schemas.openxmlformats.org/officeDocument/2006/relationships/customXml" Target="../../customXml/item947.xml"/><Relationship Id="rId60" Type="http://schemas.openxmlformats.org/officeDocument/2006/relationships/customXml" Target="../../customXml/item106.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303.xml"/><Relationship Id="rId9" Type="http://schemas.openxmlformats.org/officeDocument/2006/relationships/customXml" Target="../../customXml/item698.xml"/><Relationship Id="rId13" Type="http://schemas.openxmlformats.org/officeDocument/2006/relationships/customXml" Target="../../customXml/item1321.xml"/><Relationship Id="rId18" Type="http://schemas.openxmlformats.org/officeDocument/2006/relationships/customXml" Target="../../customXml/item1224.xml"/><Relationship Id="rId39" Type="http://schemas.openxmlformats.org/officeDocument/2006/relationships/customXml" Target="../../customXml/item945.xml"/><Relationship Id="rId34" Type="http://schemas.openxmlformats.org/officeDocument/2006/relationships/customXml" Target="../../customXml/item413.xml"/><Relationship Id="rId50" Type="http://schemas.openxmlformats.org/officeDocument/2006/relationships/customXml" Target="../../customXml/item2117.xml"/><Relationship Id="rId55" Type="http://schemas.openxmlformats.org/officeDocument/2006/relationships/customXml" Target="../../customXml/item1096.xml"/><Relationship Id="rId76" Type="http://schemas.openxmlformats.org/officeDocument/2006/relationships/image" Target="../media/image42.png"/><Relationship Id="rId7" Type="http://schemas.openxmlformats.org/officeDocument/2006/relationships/customXml" Target="../../customXml/item987.xml"/><Relationship Id="rId71" Type="http://schemas.openxmlformats.org/officeDocument/2006/relationships/image" Target="../media/image39.svg"/><Relationship Id="rId2" Type="http://schemas.openxmlformats.org/officeDocument/2006/relationships/customXml" Target="../../customXml/item1046.xml"/><Relationship Id="rId29" Type="http://schemas.openxmlformats.org/officeDocument/2006/relationships/customXml" Target="../../customXml/item190.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2118.xml"/><Relationship Id="rId21" Type="http://schemas.openxmlformats.org/officeDocument/2006/relationships/customXml" Target="../../customXml/item1432.xml"/><Relationship Id="rId42" Type="http://schemas.openxmlformats.org/officeDocument/2006/relationships/customXml" Target="../../customXml/item486.xml"/><Relationship Id="rId47" Type="http://schemas.openxmlformats.org/officeDocument/2006/relationships/customXml" Target="../../customXml/item2129.xml"/><Relationship Id="rId63" Type="http://schemas.openxmlformats.org/officeDocument/2006/relationships/customXml" Target="../../customXml/item337.xml"/><Relationship Id="rId68" Type="http://schemas.openxmlformats.org/officeDocument/2006/relationships/image" Target="../media/image1.png"/><Relationship Id="rId16" Type="http://schemas.openxmlformats.org/officeDocument/2006/relationships/customXml" Target="../../customXml/item1474.xml"/><Relationship Id="rId11" Type="http://schemas.openxmlformats.org/officeDocument/2006/relationships/customXml" Target="../../customXml/item1834.xml"/><Relationship Id="rId32" Type="http://schemas.openxmlformats.org/officeDocument/2006/relationships/customXml" Target="../../customXml/item2211.xml"/><Relationship Id="rId37" Type="http://schemas.openxmlformats.org/officeDocument/2006/relationships/customXml" Target="../../customXml/item176.xml"/><Relationship Id="rId53" Type="http://schemas.openxmlformats.org/officeDocument/2006/relationships/customXml" Target="../../customXml/item1108.xml"/><Relationship Id="rId58" Type="http://schemas.openxmlformats.org/officeDocument/2006/relationships/customXml" Target="../../customXml/item2085.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133.xml"/><Relationship Id="rId61" Type="http://schemas.openxmlformats.org/officeDocument/2006/relationships/customXml" Target="../../customXml/item226.xml"/><Relationship Id="rId19" Type="http://schemas.openxmlformats.org/officeDocument/2006/relationships/customXml" Target="../../customXml/item291.xml"/><Relationship Id="rId14" Type="http://schemas.openxmlformats.org/officeDocument/2006/relationships/customXml" Target="../../customXml/item2197.xml"/><Relationship Id="rId22" Type="http://schemas.openxmlformats.org/officeDocument/2006/relationships/customXml" Target="../../customXml/item1143.xml"/><Relationship Id="rId27" Type="http://schemas.openxmlformats.org/officeDocument/2006/relationships/customXml" Target="../../customXml/item1049.xml"/><Relationship Id="rId30" Type="http://schemas.openxmlformats.org/officeDocument/2006/relationships/customXml" Target="../../customXml/item1387.xml"/><Relationship Id="rId35" Type="http://schemas.openxmlformats.org/officeDocument/2006/relationships/customXml" Target="../../customXml/item1370.xml"/><Relationship Id="rId43" Type="http://schemas.openxmlformats.org/officeDocument/2006/relationships/customXml" Target="../../customXml/item125.xml"/><Relationship Id="rId48" Type="http://schemas.openxmlformats.org/officeDocument/2006/relationships/customXml" Target="../../customXml/item2208.xml"/><Relationship Id="rId56" Type="http://schemas.openxmlformats.org/officeDocument/2006/relationships/customXml" Target="../../customXml/item826.xml"/><Relationship Id="rId64" Type="http://schemas.openxmlformats.org/officeDocument/2006/relationships/customXml" Target="../../customXml/item65.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1290.xml"/><Relationship Id="rId51" Type="http://schemas.openxmlformats.org/officeDocument/2006/relationships/customXml" Target="../../customXml/item265.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554.xml"/><Relationship Id="rId12" Type="http://schemas.openxmlformats.org/officeDocument/2006/relationships/customXml" Target="../../customXml/item1456.xml"/><Relationship Id="rId17" Type="http://schemas.openxmlformats.org/officeDocument/2006/relationships/customXml" Target="../../customXml/item2133.xml"/><Relationship Id="rId25" Type="http://schemas.openxmlformats.org/officeDocument/2006/relationships/customXml" Target="../../customXml/item776.xml"/><Relationship Id="rId33" Type="http://schemas.openxmlformats.org/officeDocument/2006/relationships/customXml" Target="../../customXml/item1600.xml"/><Relationship Id="rId38" Type="http://schemas.openxmlformats.org/officeDocument/2006/relationships/customXml" Target="../../customXml/item567.xml"/><Relationship Id="rId46" Type="http://schemas.openxmlformats.org/officeDocument/2006/relationships/customXml" Target="../../customXml/item196.xml"/><Relationship Id="rId59" Type="http://schemas.openxmlformats.org/officeDocument/2006/relationships/customXml" Target="../../customXml/item2238.xml"/><Relationship Id="rId67" Type="http://schemas.openxmlformats.org/officeDocument/2006/relationships/notesSlide" Target="../notesSlides/notesSlide19.xml"/><Relationship Id="rId20" Type="http://schemas.openxmlformats.org/officeDocument/2006/relationships/customXml" Target="../../customXml/item288.xml"/><Relationship Id="rId41" Type="http://schemas.openxmlformats.org/officeDocument/2006/relationships/customXml" Target="../../customXml/item1051.xml"/><Relationship Id="rId54" Type="http://schemas.openxmlformats.org/officeDocument/2006/relationships/customXml" Target="../../customXml/item1721.xml"/><Relationship Id="rId62" Type="http://schemas.openxmlformats.org/officeDocument/2006/relationships/customXml" Target="../../customXml/item1005.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2187.xml"/><Relationship Id="rId6" Type="http://schemas.openxmlformats.org/officeDocument/2006/relationships/customXml" Target="../../customXml/item2043.xml"/><Relationship Id="rId15" Type="http://schemas.openxmlformats.org/officeDocument/2006/relationships/customXml" Target="../../customXml/item267.xml"/><Relationship Id="rId23" Type="http://schemas.openxmlformats.org/officeDocument/2006/relationships/customXml" Target="../../customXml/item497.xml"/><Relationship Id="rId28" Type="http://schemas.openxmlformats.org/officeDocument/2006/relationships/customXml" Target="../../customXml/item1381.xml"/><Relationship Id="rId36" Type="http://schemas.openxmlformats.org/officeDocument/2006/relationships/customXml" Target="../../customXml/item918.xml"/><Relationship Id="rId49" Type="http://schemas.openxmlformats.org/officeDocument/2006/relationships/customXml" Target="../../customXml/item820.xml"/><Relationship Id="rId57" Type="http://schemas.openxmlformats.org/officeDocument/2006/relationships/customXml" Target="../../customXml/item644.xml"/><Relationship Id="rId10" Type="http://schemas.openxmlformats.org/officeDocument/2006/relationships/customXml" Target="../../customXml/item546.xml"/><Relationship Id="rId31" Type="http://schemas.openxmlformats.org/officeDocument/2006/relationships/customXml" Target="../../customXml/item364.xml"/><Relationship Id="rId44" Type="http://schemas.openxmlformats.org/officeDocument/2006/relationships/customXml" Target="../../customXml/item630.xml"/><Relationship Id="rId52" Type="http://schemas.openxmlformats.org/officeDocument/2006/relationships/customXml" Target="../../customXml/item1295.xml"/><Relationship Id="rId60" Type="http://schemas.openxmlformats.org/officeDocument/2006/relationships/customXml" Target="../../customXml/item857.xml"/><Relationship Id="rId65" Type="http://schemas.openxmlformats.org/officeDocument/2006/relationships/customXml" Target="../../customXml/item1888.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1571.xml"/><Relationship Id="rId9" Type="http://schemas.openxmlformats.org/officeDocument/2006/relationships/customXml" Target="../../customXml/item919.xml"/><Relationship Id="rId13" Type="http://schemas.openxmlformats.org/officeDocument/2006/relationships/customXml" Target="../../customXml/item2204.xml"/><Relationship Id="rId18" Type="http://schemas.openxmlformats.org/officeDocument/2006/relationships/customXml" Target="../../customXml/item1814.xml"/><Relationship Id="rId39" Type="http://schemas.openxmlformats.org/officeDocument/2006/relationships/customXml" Target="../../customXml/item589.xml"/><Relationship Id="rId34" Type="http://schemas.openxmlformats.org/officeDocument/2006/relationships/customXml" Target="../../customXml/item2206.xml"/><Relationship Id="rId50" Type="http://schemas.openxmlformats.org/officeDocument/2006/relationships/customXml" Target="../../customXml/item1008.xml"/><Relationship Id="rId55" Type="http://schemas.openxmlformats.org/officeDocument/2006/relationships/customXml" Target="../../customXml/item699.xml"/><Relationship Id="rId76" Type="http://schemas.openxmlformats.org/officeDocument/2006/relationships/image" Target="../media/image39.svg"/><Relationship Id="rId7" Type="http://schemas.openxmlformats.org/officeDocument/2006/relationships/customXml" Target="../../customXml/item748.xml"/><Relationship Id="rId71" Type="http://schemas.openxmlformats.org/officeDocument/2006/relationships/image" Target="../media/image4.png"/><Relationship Id="rId2" Type="http://schemas.openxmlformats.org/officeDocument/2006/relationships/customXml" Target="../../customXml/item2013.xml"/><Relationship Id="rId29" Type="http://schemas.openxmlformats.org/officeDocument/2006/relationships/customXml" Target="../../customXml/item29.xml"/><Relationship Id="rId24" Type="http://schemas.openxmlformats.org/officeDocument/2006/relationships/customXml" Target="../../customXml/item328.xml"/><Relationship Id="rId40" Type="http://schemas.openxmlformats.org/officeDocument/2006/relationships/customXml" Target="../../customXml/item1222.xml"/><Relationship Id="rId45" Type="http://schemas.openxmlformats.org/officeDocument/2006/relationships/customXml" Target="../../customXml/item394.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311.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1357.xml"/><Relationship Id="rId2" Type="http://schemas.openxmlformats.org/officeDocument/2006/relationships/customXml" Target="../../customXml/item420.xml"/><Relationship Id="rId16" Type="http://schemas.openxmlformats.org/officeDocument/2006/relationships/notesSlide" Target="../notesSlides/notesSlide20.xml"/><Relationship Id="rId20" Type="http://schemas.openxmlformats.org/officeDocument/2006/relationships/image" Target="../media/image4.png"/><Relationship Id="rId29" Type="http://schemas.openxmlformats.org/officeDocument/2006/relationships/image" Target="../media/image53.png"/><Relationship Id="rId41" Type="http://schemas.openxmlformats.org/officeDocument/2006/relationships/image" Target="../media/image63.png"/><Relationship Id="rId1" Type="http://schemas.openxmlformats.org/officeDocument/2006/relationships/customXml" Target="../../customXml/item1918.xml"/><Relationship Id="rId6" Type="http://schemas.openxmlformats.org/officeDocument/2006/relationships/customXml" Target="../../customXml/item214.xml"/><Relationship Id="rId11" Type="http://schemas.openxmlformats.org/officeDocument/2006/relationships/customXml" Target="../../customXml/item1884.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5" Type="http://schemas.openxmlformats.org/officeDocument/2006/relationships/customXml" Target="../../customXml/item689.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235.xml"/><Relationship Id="rId19" Type="http://schemas.openxmlformats.org/officeDocument/2006/relationships/image" Target="../media/image3.png"/><Relationship Id="rId31" Type="http://schemas.openxmlformats.org/officeDocument/2006/relationships/image" Target="../media/image55.png"/><Relationship Id="rId4" Type="http://schemas.openxmlformats.org/officeDocument/2006/relationships/customXml" Target="../../customXml/item2136.xml"/><Relationship Id="rId9" Type="http://schemas.openxmlformats.org/officeDocument/2006/relationships/customXml" Target="../../customXml/item1235.xml"/><Relationship Id="rId14" Type="http://schemas.openxmlformats.org/officeDocument/2006/relationships/customXml" Target="../../customXml/item1221.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938.xml"/><Relationship Id="rId3" Type="http://schemas.openxmlformats.org/officeDocument/2006/relationships/customXml" Target="../../customXml/item247.xml"/><Relationship Id="rId12" Type="http://schemas.openxmlformats.org/officeDocument/2006/relationships/customXml" Target="../../customXml/item570.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916.xml"/><Relationship Id="rId18" Type="http://schemas.openxmlformats.org/officeDocument/2006/relationships/customXml" Target="../../customXml/item1188.xml"/><Relationship Id="rId26" Type="http://schemas.openxmlformats.org/officeDocument/2006/relationships/customXml" Target="../../customXml/item205.xml"/><Relationship Id="rId39" Type="http://schemas.openxmlformats.org/officeDocument/2006/relationships/image" Target="../media/image39.svg"/><Relationship Id="rId21" Type="http://schemas.openxmlformats.org/officeDocument/2006/relationships/customXml" Target="../../customXml/item179.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1786.xml"/><Relationship Id="rId2" Type="http://schemas.openxmlformats.org/officeDocument/2006/relationships/customXml" Target="../../customXml/item2054.xml"/><Relationship Id="rId16" Type="http://schemas.openxmlformats.org/officeDocument/2006/relationships/customXml" Target="../../customXml/item1277.xml"/><Relationship Id="rId29" Type="http://schemas.openxmlformats.org/officeDocument/2006/relationships/customXml" Target="../../customXml/item720.xml"/><Relationship Id="rId11" Type="http://schemas.openxmlformats.org/officeDocument/2006/relationships/customXml" Target="../../customXml/item1913.xml"/><Relationship Id="rId24" Type="http://schemas.openxmlformats.org/officeDocument/2006/relationships/customXml" Target="../../customXml/item290.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1656.xml"/><Relationship Id="rId19" Type="http://schemas.openxmlformats.org/officeDocument/2006/relationships/customXml" Target="../../customXml/item1422.xml"/><Relationship Id="rId4" Type="http://schemas.openxmlformats.org/officeDocument/2006/relationships/customXml" Target="../../customXml/item1207.xml"/><Relationship Id="rId9" Type="http://schemas.openxmlformats.org/officeDocument/2006/relationships/customXml" Target="../../customXml/item2114.xml"/><Relationship Id="rId14" Type="http://schemas.openxmlformats.org/officeDocument/2006/relationships/customXml" Target="../../customXml/item1225.xml"/><Relationship Id="rId22" Type="http://schemas.openxmlformats.org/officeDocument/2006/relationships/customXml" Target="../../customXml/item1054.xml"/><Relationship Id="rId27" Type="http://schemas.openxmlformats.org/officeDocument/2006/relationships/customXml" Target="../../customXml/item363.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89.xml"/><Relationship Id="rId51" Type="http://schemas.openxmlformats.org/officeDocument/2006/relationships/image" Target="../media/image64.svg"/><Relationship Id="rId3" Type="http://schemas.openxmlformats.org/officeDocument/2006/relationships/customXml" Target="../../customXml/item1195.xml"/><Relationship Id="rId12" Type="http://schemas.openxmlformats.org/officeDocument/2006/relationships/customXml" Target="../../customXml/item1032.xml"/><Relationship Id="rId17" Type="http://schemas.openxmlformats.org/officeDocument/2006/relationships/customXml" Target="../../customXml/item404.xml"/><Relationship Id="rId25" Type="http://schemas.openxmlformats.org/officeDocument/2006/relationships/customXml" Target="../../customXml/item787.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424.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978.xml"/><Relationship Id="rId6" Type="http://schemas.openxmlformats.org/officeDocument/2006/relationships/customXml" Target="../../customXml/item1103.xml"/><Relationship Id="rId15" Type="http://schemas.openxmlformats.org/officeDocument/2006/relationships/customXml" Target="../../customXml/item2115.xml"/><Relationship Id="rId23" Type="http://schemas.openxmlformats.org/officeDocument/2006/relationships/customXml" Target="../../customXml/item1232.xml"/><Relationship Id="rId28" Type="http://schemas.openxmlformats.org/officeDocument/2006/relationships/customXml" Target="../../customXml/item1846.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2231.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863.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7" Type="http://schemas.openxmlformats.org/officeDocument/2006/relationships/customXml" Target="../../customXml/item2058.xml"/><Relationship Id="rId2" Type="http://schemas.openxmlformats.org/officeDocument/2006/relationships/customXml" Target="../../customXml/item1694.xml"/><Relationship Id="rId16" Type="http://schemas.openxmlformats.org/officeDocument/2006/relationships/notesSlide" Target="../notesSlides/notesSlide21.xml"/><Relationship Id="rId29" Type="http://schemas.openxmlformats.org/officeDocument/2006/relationships/image" Target="../media/image67.svg"/><Relationship Id="rId1" Type="http://schemas.openxmlformats.org/officeDocument/2006/relationships/customXml" Target="../../customXml/item187.xml"/><Relationship Id="rId6" Type="http://schemas.openxmlformats.org/officeDocument/2006/relationships/customXml" Target="../../customXml/item1428.xml"/><Relationship Id="rId11" Type="http://schemas.openxmlformats.org/officeDocument/2006/relationships/customXml" Target="../../customXml/item1552.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1120.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6.png"/><Relationship Id="rId36" Type="http://schemas.openxmlformats.org/officeDocument/2006/relationships/image" Target="../media/image54.png"/><Relationship Id="rId10" Type="http://schemas.openxmlformats.org/officeDocument/2006/relationships/customXml" Target="../../customXml/item1573.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329.xml"/><Relationship Id="rId9" Type="http://schemas.openxmlformats.org/officeDocument/2006/relationships/customXml" Target="../../customXml/item956.xml"/><Relationship Id="rId14" Type="http://schemas.openxmlformats.org/officeDocument/2006/relationships/customXml" Target="../../customXml/item1006.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20.xml"/><Relationship Id="rId3" Type="http://schemas.openxmlformats.org/officeDocument/2006/relationships/customXml" Target="../../customXml/item1517.xml"/><Relationship Id="rId12" Type="http://schemas.openxmlformats.org/officeDocument/2006/relationships/customXml" Target="../../customXml/item1313.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739.xml"/><Relationship Id="rId18" Type="http://schemas.openxmlformats.org/officeDocument/2006/relationships/customXml" Target="../../customXml/item2035.xml"/><Relationship Id="rId26" Type="http://schemas.openxmlformats.org/officeDocument/2006/relationships/slideLayout" Target="../slideLayouts/slideLayout1.xml"/><Relationship Id="rId39" Type="http://schemas.openxmlformats.org/officeDocument/2006/relationships/image" Target="../media/image67.svg"/><Relationship Id="rId21" Type="http://schemas.openxmlformats.org/officeDocument/2006/relationships/customXml" Target="../../customXml/item1130.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1155.xml"/><Relationship Id="rId2" Type="http://schemas.openxmlformats.org/officeDocument/2006/relationships/customXml" Target="../../customXml/item674.xml"/><Relationship Id="rId16" Type="http://schemas.openxmlformats.org/officeDocument/2006/relationships/customXml" Target="../../customXml/item1156.xml"/><Relationship Id="rId29" Type="http://schemas.openxmlformats.org/officeDocument/2006/relationships/image" Target="../media/image3.png"/><Relationship Id="rId11" Type="http://schemas.openxmlformats.org/officeDocument/2006/relationships/customXml" Target="../../customXml/item742.xml"/><Relationship Id="rId24" Type="http://schemas.openxmlformats.org/officeDocument/2006/relationships/customXml" Target="../../customXml/item118.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1824.xml"/><Relationship Id="rId19" Type="http://schemas.openxmlformats.org/officeDocument/2006/relationships/customXml" Target="../../customXml/item804.xml"/><Relationship Id="rId4" Type="http://schemas.openxmlformats.org/officeDocument/2006/relationships/customXml" Target="../../customXml/item1126.xml"/><Relationship Id="rId9" Type="http://schemas.openxmlformats.org/officeDocument/2006/relationships/customXml" Target="../../customXml/item662.xml"/><Relationship Id="rId14" Type="http://schemas.openxmlformats.org/officeDocument/2006/relationships/customXml" Target="../../customXml/item1245.xml"/><Relationship Id="rId22" Type="http://schemas.openxmlformats.org/officeDocument/2006/relationships/customXml" Target="../../customXml/item1578.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695.xml"/><Relationship Id="rId51" Type="http://schemas.openxmlformats.org/officeDocument/2006/relationships/image" Target="../media/image21.svg"/><Relationship Id="rId3" Type="http://schemas.openxmlformats.org/officeDocument/2006/relationships/customXml" Target="../../customXml/item223.xml"/><Relationship Id="rId12" Type="http://schemas.openxmlformats.org/officeDocument/2006/relationships/customXml" Target="../../customXml/item251.xml"/><Relationship Id="rId17" Type="http://schemas.openxmlformats.org/officeDocument/2006/relationships/customXml" Target="../../customXml/item1470.xml"/><Relationship Id="rId25" Type="http://schemas.openxmlformats.org/officeDocument/2006/relationships/customXml" Target="../../customXml/item1331.xml"/><Relationship Id="rId33" Type="http://schemas.openxmlformats.org/officeDocument/2006/relationships/image" Target="../media/image7.png"/><Relationship Id="rId38" Type="http://schemas.openxmlformats.org/officeDocument/2006/relationships/image" Target="../media/image66.png"/><Relationship Id="rId46" Type="http://schemas.openxmlformats.org/officeDocument/2006/relationships/image" Target="../media/image56.png"/><Relationship Id="rId20" Type="http://schemas.openxmlformats.org/officeDocument/2006/relationships/customXml" Target="../../customXml/item1229.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1705.xml"/><Relationship Id="rId6" Type="http://schemas.openxmlformats.org/officeDocument/2006/relationships/customXml" Target="../../customXml/item1645.xml"/><Relationship Id="rId15" Type="http://schemas.openxmlformats.org/officeDocument/2006/relationships/customXml" Target="../../customXml/item1618.xml"/><Relationship Id="rId23" Type="http://schemas.openxmlformats.org/officeDocument/2006/relationships/customXml" Target="../../customXml/item1858.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6.xml"/><Relationship Id="rId10" Type="http://schemas.openxmlformats.org/officeDocument/2006/relationships/customXml" Target="../../customXml/item745.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63.xml"/><Relationship Id="rId21" Type="http://schemas.openxmlformats.org/officeDocument/2006/relationships/image" Target="../media/image7.png"/><Relationship Id="rId7" Type="http://schemas.openxmlformats.org/officeDocument/2006/relationships/customXml" Target="../../customXml/item336.xml"/><Relationship Id="rId12" Type="http://schemas.openxmlformats.org/officeDocument/2006/relationships/customXml" Target="../../customXml/item1293.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68.png"/><Relationship Id="rId2" Type="http://schemas.openxmlformats.org/officeDocument/2006/relationships/customXml" Target="../../customXml/item1843.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1760.xml"/><Relationship Id="rId6" Type="http://schemas.openxmlformats.org/officeDocument/2006/relationships/customXml" Target="../../customXml/item1017.xml"/><Relationship Id="rId11" Type="http://schemas.openxmlformats.org/officeDocument/2006/relationships/customXml" Target="../../customXml/item845.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326.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1748.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798.xml"/><Relationship Id="rId9" Type="http://schemas.openxmlformats.org/officeDocument/2006/relationships/customXml" Target="../../customXml/item523.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595.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21" Type="http://schemas.openxmlformats.org/officeDocument/2006/relationships/slide" Target="slide28.xml"/><Relationship Id="rId34" Type="http://schemas.openxmlformats.org/officeDocument/2006/relationships/image" Target="../media/image62.svg"/><Relationship Id="rId7" Type="http://schemas.openxmlformats.org/officeDocument/2006/relationships/customXml" Target="../../customXml/item62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2" Type="http://schemas.openxmlformats.org/officeDocument/2006/relationships/customXml" Target="../../customXml/item1685.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910.xml"/><Relationship Id="rId6" Type="http://schemas.openxmlformats.org/officeDocument/2006/relationships/customXml" Target="../../customXml/item915.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376.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1700.xml"/><Relationship Id="rId9" Type="http://schemas.openxmlformats.org/officeDocument/2006/relationships/customXml" Target="../../customXml/item891.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124.xml"/><Relationship Id="rId3" Type="http://schemas.openxmlformats.org/officeDocument/2006/relationships/customXml" Target="../../customXml/item1377.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7" Type="http://schemas.openxmlformats.org/officeDocument/2006/relationships/customXml" Target="../../customXml/item1766.xml"/><Relationship Id="rId2" Type="http://schemas.openxmlformats.org/officeDocument/2006/relationships/customXml" Target="../../customXml/item1831.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2051.xml"/><Relationship Id="rId6" Type="http://schemas.openxmlformats.org/officeDocument/2006/relationships/customXml" Target="../../customXml/item928.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69.png"/><Relationship Id="rId37" Type="http://schemas.openxmlformats.org/officeDocument/2006/relationships/image" Target="../media/image71.png"/><Relationship Id="rId40" Type="http://schemas.openxmlformats.org/officeDocument/2006/relationships/image" Target="../media/image62.svg"/><Relationship Id="rId5" Type="http://schemas.openxmlformats.org/officeDocument/2006/relationships/customXml" Target="../../customXml/item1931.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0.xml"/><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slide" Target="slide29.xml"/><Relationship Id="rId4" Type="http://schemas.openxmlformats.org/officeDocument/2006/relationships/customXml" Target="../../customXml/item707.xml"/><Relationship Id="rId9" Type="http://schemas.openxmlformats.org/officeDocument/2006/relationships/customXml" Target="../../customXml/item2069.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8" Type="http://schemas.openxmlformats.org/officeDocument/2006/relationships/customXml" Target="../../customXml/item1537.xml"/><Relationship Id="rId3" Type="http://schemas.openxmlformats.org/officeDocument/2006/relationships/customXml" Target="../../customXml/item190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0.svg"/><Relationship Id="rId38" Type="http://schemas.openxmlformats.org/officeDocument/2006/relationships/image" Target="../media/image72.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1418.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70.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0.xml"/><Relationship Id="rId47" Type="http://schemas.openxmlformats.org/officeDocument/2006/relationships/image" Target="../media/image74.svg"/><Relationship Id="rId7" Type="http://schemas.openxmlformats.org/officeDocument/2006/relationships/customXml" Target="../../customXml/item409.xml"/><Relationship Id="rId2" Type="http://schemas.openxmlformats.org/officeDocument/2006/relationships/customXml" Target="../../customXml/item1320.xml"/><Relationship Id="rId16" Type="http://schemas.openxmlformats.org/officeDocument/2006/relationships/customXml" Target="../../customXml/item412.xml"/><Relationship Id="rId29" Type="http://schemas.openxmlformats.org/officeDocument/2006/relationships/image" Target="../media/image54.png"/><Relationship Id="rId1" Type="http://schemas.openxmlformats.org/officeDocument/2006/relationships/customXml" Target="../../customXml/item236.xml"/><Relationship Id="rId6" Type="http://schemas.openxmlformats.org/officeDocument/2006/relationships/customXml" Target="../../customXml/item1513.xml"/><Relationship Id="rId11" Type="http://schemas.openxmlformats.org/officeDocument/2006/relationships/customXml" Target="../../customXml/item1875.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277.xml"/><Relationship Id="rId15" Type="http://schemas.openxmlformats.org/officeDocument/2006/relationships/customXml" Target="../../customXml/item645.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1898.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2.svg"/><Relationship Id="rId4" Type="http://schemas.openxmlformats.org/officeDocument/2006/relationships/customXml" Target="../../customXml/item1360.xml"/><Relationship Id="rId9" Type="http://schemas.openxmlformats.org/officeDocument/2006/relationships/customXml" Target="../../customXml/item53.xml"/><Relationship Id="rId14" Type="http://schemas.openxmlformats.org/officeDocument/2006/relationships/customXml" Target="../../customXml/item2189.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1.png"/><Relationship Id="rId48" Type="http://schemas.openxmlformats.org/officeDocument/2006/relationships/image" Target="../media/image75.png"/><Relationship Id="rId8" Type="http://schemas.openxmlformats.org/officeDocument/2006/relationships/customXml" Target="../../customXml/item632.xml"/><Relationship Id="rId3" Type="http://schemas.openxmlformats.org/officeDocument/2006/relationships/customXml" Target="../../customXml/item2091.xml"/><Relationship Id="rId12" Type="http://schemas.openxmlformats.org/officeDocument/2006/relationships/customXml" Target="../../customXml/item74.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69.png"/><Relationship Id="rId46" Type="http://schemas.openxmlformats.org/officeDocument/2006/relationships/image" Target="../media/image73.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240.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907.xml"/><Relationship Id="rId16" Type="http://schemas.openxmlformats.org/officeDocument/2006/relationships/image" Target="../media/image9.svg"/><Relationship Id="rId1" Type="http://schemas.openxmlformats.org/officeDocument/2006/relationships/customXml" Target="../../customXml/item626.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422.xml"/><Relationship Id="rId18" Type="http://schemas.openxmlformats.org/officeDocument/2006/relationships/customXml" Target="../../customXml/item1197.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69.png"/><Relationship Id="rId47" Type="http://schemas.openxmlformats.org/officeDocument/2006/relationships/image" Target="../media/image72.svg"/><Relationship Id="rId50" Type="http://schemas.openxmlformats.org/officeDocument/2006/relationships/image" Target="../media/image25.svg"/><Relationship Id="rId7" Type="http://schemas.openxmlformats.org/officeDocument/2006/relationships/customXml" Target="../../customXml/item710.xml"/><Relationship Id="rId2" Type="http://schemas.openxmlformats.org/officeDocument/2006/relationships/customXml" Target="../../customXml/item1371.xml"/><Relationship Id="rId16" Type="http://schemas.openxmlformats.org/officeDocument/2006/relationships/customXml" Target="../../customXml/item896.xml"/><Relationship Id="rId29" Type="http://schemas.openxmlformats.org/officeDocument/2006/relationships/image" Target="../media/image7.png"/><Relationship Id="rId11" Type="http://schemas.openxmlformats.org/officeDocument/2006/relationships/customXml" Target="../../customXml/item2192.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2149.xml"/><Relationship Id="rId10" Type="http://schemas.openxmlformats.org/officeDocument/2006/relationships/customXml" Target="../../customXml/item708.xml"/><Relationship Id="rId19" Type="http://schemas.openxmlformats.org/officeDocument/2006/relationships/customXml" Target="../../customXml/item747.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361.xml"/><Relationship Id="rId9" Type="http://schemas.openxmlformats.org/officeDocument/2006/relationships/customXml" Target="../../customXml/item101.xml"/><Relationship Id="rId14" Type="http://schemas.openxmlformats.org/officeDocument/2006/relationships/customXml" Target="../../customXml/item982.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70.svg"/><Relationship Id="rId48" Type="http://schemas.openxmlformats.org/officeDocument/2006/relationships/slide" Target="slide28.xml"/><Relationship Id="rId8" Type="http://schemas.openxmlformats.org/officeDocument/2006/relationships/customXml" Target="../../customXml/item1386.xml"/><Relationship Id="rId51" Type="http://schemas.openxmlformats.org/officeDocument/2006/relationships/image" Target="../media/image48.png"/><Relationship Id="rId3" Type="http://schemas.openxmlformats.org/officeDocument/2006/relationships/customXml" Target="../../customXml/item1584.xml"/><Relationship Id="rId12" Type="http://schemas.openxmlformats.org/officeDocument/2006/relationships/customXml" Target="../../customXml/item2100.xml"/><Relationship Id="rId17" Type="http://schemas.openxmlformats.org/officeDocument/2006/relationships/customXml" Target="../../customXml/item711.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1.png"/><Relationship Id="rId20" Type="http://schemas.openxmlformats.org/officeDocument/2006/relationships/customXml" Target="../../customXml/item2020.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2198.xml"/><Relationship Id="rId6" Type="http://schemas.openxmlformats.org/officeDocument/2006/relationships/customXml" Target="../../customXml/item1660.xml"/><Relationship Id="rId15" Type="http://schemas.openxmlformats.org/officeDocument/2006/relationships/customXml" Target="../../customXml/item1615.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1561.xml"/><Relationship Id="rId21" Type="http://schemas.openxmlformats.org/officeDocument/2006/relationships/image" Target="../media/image69.png"/><Relationship Id="rId7" Type="http://schemas.openxmlformats.org/officeDocument/2006/relationships/customXml" Target="../../customXml/item682.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1.png"/><Relationship Id="rId2" Type="http://schemas.openxmlformats.org/officeDocument/2006/relationships/customXml" Target="../../customXml/item1936.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1914.xml"/><Relationship Id="rId6" Type="http://schemas.openxmlformats.org/officeDocument/2006/relationships/customXml" Target="../../customXml/item1267.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431.xml"/><Relationship Id="rId15" Type="http://schemas.openxmlformats.org/officeDocument/2006/relationships/image" Target="../media/image6.png"/><Relationship Id="rId23" Type="http://schemas.openxmlformats.org/officeDocument/2006/relationships/image" Target="../media/image38.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324.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70.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401.xml"/><Relationship Id="rId18" Type="http://schemas.openxmlformats.org/officeDocument/2006/relationships/customXml" Target="../../customXml/item2235.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1493.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2227.xml"/><Relationship Id="rId2" Type="http://schemas.openxmlformats.org/officeDocument/2006/relationships/customXml" Target="../../customXml/item916.xml"/><Relationship Id="rId16" Type="http://schemas.openxmlformats.org/officeDocument/2006/relationships/customXml" Target="../../customXml/item607.xml"/><Relationship Id="rId20" Type="http://schemas.openxmlformats.org/officeDocument/2006/relationships/customXml" Target="../../customXml/item832.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1993.xml"/><Relationship Id="rId6" Type="http://schemas.openxmlformats.org/officeDocument/2006/relationships/customXml" Target="../../customXml/item104.xml"/><Relationship Id="rId11" Type="http://schemas.openxmlformats.org/officeDocument/2006/relationships/customXml" Target="../../customXml/item300.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70.svg"/><Relationship Id="rId40" Type="http://schemas.openxmlformats.org/officeDocument/2006/relationships/image" Target="../media/image10.png"/><Relationship Id="rId5" Type="http://schemas.openxmlformats.org/officeDocument/2006/relationships/customXml" Target="../../customXml/item211.xml"/><Relationship Id="rId15" Type="http://schemas.openxmlformats.org/officeDocument/2006/relationships/customXml" Target="../../customXml/item444.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9.png"/><Relationship Id="rId10" Type="http://schemas.openxmlformats.org/officeDocument/2006/relationships/customXml" Target="../../customXml/item362.xml"/><Relationship Id="rId19" Type="http://schemas.openxmlformats.org/officeDocument/2006/relationships/customXml" Target="../../customXml/item35.xml"/><Relationship Id="rId31" Type="http://schemas.openxmlformats.org/officeDocument/2006/relationships/image" Target="../media/image7.png"/><Relationship Id="rId4" Type="http://schemas.openxmlformats.org/officeDocument/2006/relationships/customXml" Target="../../customXml/item520.xml"/><Relationship Id="rId9" Type="http://schemas.openxmlformats.org/officeDocument/2006/relationships/customXml" Target="../../customXml/item524.xml"/><Relationship Id="rId14" Type="http://schemas.openxmlformats.org/officeDocument/2006/relationships/customXml" Target="../../customXml/item1350.xml"/><Relationship Id="rId22" Type="http://schemas.openxmlformats.org/officeDocument/2006/relationships/customXml" Target="../../customXml/item1301.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2.svg"/><Relationship Id="rId8" Type="http://schemas.openxmlformats.org/officeDocument/2006/relationships/customXml" Target="../../customXml/item259.xml"/><Relationship Id="rId3" Type="http://schemas.openxmlformats.org/officeDocument/2006/relationships/customXml" Target="../../customXml/item672.xml"/><Relationship Id="rId12" Type="http://schemas.openxmlformats.org/officeDocument/2006/relationships/customXml" Target="../../customXml/item109.xml"/><Relationship Id="rId17" Type="http://schemas.openxmlformats.org/officeDocument/2006/relationships/customXml" Target="../../customXml/item869.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28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2" Type="http://schemas.openxmlformats.org/officeDocument/2006/relationships/customXml" Target="../../customXml/item1889.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69.png"/><Relationship Id="rId1" Type="http://schemas.openxmlformats.org/officeDocument/2006/relationships/customXml" Target="../../customXml/item471.xml"/><Relationship Id="rId6" Type="http://schemas.openxmlformats.org/officeDocument/2006/relationships/customXml" Target="../../customXml/item1675.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1512.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29.xml"/><Relationship Id="rId36" Type="http://schemas.openxmlformats.org/officeDocument/2006/relationships/image" Target="../media/image62.sv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2276.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0.svg"/><Relationship Id="rId35" Type="http://schemas.openxmlformats.org/officeDocument/2006/relationships/image" Target="../media/image61.png"/><Relationship Id="rId8" Type="http://schemas.openxmlformats.org/officeDocument/2006/relationships/customXml" Target="../../customXml/item862.xml"/><Relationship Id="rId3" Type="http://schemas.openxmlformats.org/officeDocument/2006/relationships/customXml" Target="../../customXml/item899.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062.xml"/><Relationship Id="rId18" Type="http://schemas.openxmlformats.org/officeDocument/2006/relationships/image" Target="../media/image1.png"/><Relationship Id="rId26" Type="http://schemas.openxmlformats.org/officeDocument/2006/relationships/image" Target="../media/image69.png"/><Relationship Id="rId39" Type="http://schemas.openxmlformats.org/officeDocument/2006/relationships/slide" Target="slide35.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1260.xml"/><Relationship Id="rId2" Type="http://schemas.openxmlformats.org/officeDocument/2006/relationships/customXml" Target="../../customXml/item266.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7.svg"/><Relationship Id="rId1" Type="http://schemas.openxmlformats.org/officeDocument/2006/relationships/customXml" Target="../../customXml/item2077.xml"/><Relationship Id="rId6" Type="http://schemas.openxmlformats.org/officeDocument/2006/relationships/customXml" Target="../../customXml/item229.xml"/><Relationship Id="rId11" Type="http://schemas.openxmlformats.org/officeDocument/2006/relationships/customXml" Target="../../customXml/item1863.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6.png"/><Relationship Id="rId5" Type="http://schemas.openxmlformats.org/officeDocument/2006/relationships/customXml" Target="../../customXml/item178.xml"/><Relationship Id="rId15" Type="http://schemas.openxmlformats.org/officeDocument/2006/relationships/customXml" Target="../../customXml/item2083.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215.xml"/><Relationship Id="rId19" Type="http://schemas.openxmlformats.org/officeDocument/2006/relationships/image" Target="../media/image2.png"/><Relationship Id="rId31" Type="http://schemas.openxmlformats.org/officeDocument/2006/relationships/image" Target="../media/image53.png"/><Relationship Id="rId4" Type="http://schemas.openxmlformats.org/officeDocument/2006/relationships/customXml" Target="../../customXml/item576.xml"/><Relationship Id="rId9" Type="http://schemas.openxmlformats.org/officeDocument/2006/relationships/customXml" Target="../../customXml/item193.xml"/><Relationship Id="rId14" Type="http://schemas.openxmlformats.org/officeDocument/2006/relationships/customXml" Target="../../customXml/item666.xml"/><Relationship Id="rId22" Type="http://schemas.openxmlformats.org/officeDocument/2006/relationships/image" Target="../media/image5.png"/><Relationship Id="rId27" Type="http://schemas.openxmlformats.org/officeDocument/2006/relationships/image" Target="../media/image70.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570.xml"/><Relationship Id="rId3" Type="http://schemas.openxmlformats.org/officeDocument/2006/relationships/customXml" Target="../../customXml/item1411.xml"/><Relationship Id="rId12" Type="http://schemas.openxmlformats.org/officeDocument/2006/relationships/customXml" Target="../../customXml/item1947.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image" Target="../media/image60.sv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8.xml"/><Relationship Id="rId18" Type="http://schemas.openxmlformats.org/officeDocument/2006/relationships/customXml" Target="../../customXml/item1468.xml"/><Relationship Id="rId26" Type="http://schemas.openxmlformats.org/officeDocument/2006/relationships/customXml" Target="../../customXml/item1897.xml"/><Relationship Id="rId39" Type="http://schemas.openxmlformats.org/officeDocument/2006/relationships/image" Target="../media/image69.png"/><Relationship Id="rId21" Type="http://schemas.openxmlformats.org/officeDocument/2006/relationships/customXml" Target="../../customXml/item383.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2158.xml"/><Relationship Id="rId2" Type="http://schemas.openxmlformats.org/officeDocument/2006/relationships/customXml" Target="../../customXml/item36.xml"/><Relationship Id="rId16" Type="http://schemas.openxmlformats.org/officeDocument/2006/relationships/customXml" Target="../../customXml/item535.xml"/><Relationship Id="rId29" Type="http://schemas.openxmlformats.org/officeDocument/2006/relationships/customXml" Target="../../customXml/item1058.xml"/><Relationship Id="rId11" Type="http://schemas.openxmlformats.org/officeDocument/2006/relationships/customXml" Target="../../customXml/item842.xml"/><Relationship Id="rId24" Type="http://schemas.openxmlformats.org/officeDocument/2006/relationships/customXml" Target="../../customXml/item902.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0.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751.xml"/><Relationship Id="rId10" Type="http://schemas.openxmlformats.org/officeDocument/2006/relationships/customXml" Target="../../customXml/item2199.xml"/><Relationship Id="rId19" Type="http://schemas.openxmlformats.org/officeDocument/2006/relationships/customXml" Target="../../customXml/item865.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7.svg"/><Relationship Id="rId4" Type="http://schemas.openxmlformats.org/officeDocument/2006/relationships/customXml" Target="../../customXml/item615.xml"/><Relationship Id="rId9" Type="http://schemas.openxmlformats.org/officeDocument/2006/relationships/customXml" Target="../../customXml/item204.xml"/><Relationship Id="rId14" Type="http://schemas.openxmlformats.org/officeDocument/2006/relationships/customXml" Target="../../customXml/item2142.xml"/><Relationship Id="rId22" Type="http://schemas.openxmlformats.org/officeDocument/2006/relationships/customXml" Target="../../customXml/item1620.xml"/><Relationship Id="rId27" Type="http://schemas.openxmlformats.org/officeDocument/2006/relationships/customXml" Target="../../customXml/item1955.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1769.xml"/><Relationship Id="rId51" Type="http://schemas.openxmlformats.org/officeDocument/2006/relationships/image" Target="../media/image76.png"/><Relationship Id="rId3" Type="http://schemas.openxmlformats.org/officeDocument/2006/relationships/customXml" Target="../../customXml/item182.xml"/><Relationship Id="rId12" Type="http://schemas.openxmlformats.org/officeDocument/2006/relationships/customXml" Target="../../customXml/item1086.xml"/><Relationship Id="rId17" Type="http://schemas.openxmlformats.org/officeDocument/2006/relationships/customXml" Target="../../customXml/item11.xml"/><Relationship Id="rId25" Type="http://schemas.openxmlformats.org/officeDocument/2006/relationships/customXml" Target="../../customXml/item1090.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1477.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851.xml"/><Relationship Id="rId6" Type="http://schemas.openxmlformats.org/officeDocument/2006/relationships/customXml" Target="../../customXml/item180.xml"/><Relationship Id="rId15" Type="http://schemas.openxmlformats.org/officeDocument/2006/relationships/customXml" Target="../../customXml/item1797.xml"/><Relationship Id="rId23" Type="http://schemas.openxmlformats.org/officeDocument/2006/relationships/customXml" Target="../../customXml/item1413.xml"/><Relationship Id="rId28" Type="http://schemas.openxmlformats.org/officeDocument/2006/relationships/customXml" Target="../../customXml/item2087.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1361.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612.xml"/><Relationship Id="rId12" Type="http://schemas.openxmlformats.org/officeDocument/2006/relationships/customXml" Target="../../customXml/item1879.xml"/><Relationship Id="rId17" Type="http://schemas.openxmlformats.org/officeDocument/2006/relationships/image" Target="../media/image2.png"/><Relationship Id="rId25" Type="http://schemas.openxmlformats.org/officeDocument/2006/relationships/image" Target="../media/image70.svg"/><Relationship Id="rId33" Type="http://schemas.openxmlformats.org/officeDocument/2006/relationships/image" Target="../media/image57.png"/><Relationship Id="rId38" Type="http://schemas.openxmlformats.org/officeDocument/2006/relationships/image" Target="../media/image62.svg"/><Relationship Id="rId2" Type="http://schemas.openxmlformats.org/officeDocument/2006/relationships/customXml" Target="../../customXml/item142.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1" Type="http://schemas.openxmlformats.org/officeDocument/2006/relationships/customXml" Target="../../customXml/item2076.xml"/><Relationship Id="rId6" Type="http://schemas.openxmlformats.org/officeDocument/2006/relationships/customXml" Target="../../customXml/item1263.xml"/><Relationship Id="rId11" Type="http://schemas.openxmlformats.org/officeDocument/2006/relationships/customXml" Target="../../customXml/item1990.xml"/><Relationship Id="rId24" Type="http://schemas.openxmlformats.org/officeDocument/2006/relationships/image" Target="../media/image69.pn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customXml" Target="../../customXml/item1502.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739.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2139.xml"/><Relationship Id="rId9" Type="http://schemas.openxmlformats.org/officeDocument/2006/relationships/customXml" Target="../../customXml/item2257.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359.xml"/><Relationship Id="rId3" Type="http://schemas.openxmlformats.org/officeDocument/2006/relationships/customXml" Target="../../customXml/item663.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155.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1363.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0.svg"/><Relationship Id="rId1" Type="http://schemas.openxmlformats.org/officeDocument/2006/relationships/customXml" Target="../../customXml/item128.xml"/><Relationship Id="rId6" Type="http://schemas.openxmlformats.org/officeDocument/2006/relationships/customXml" Target="../../customXml/item2134.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5" Type="http://schemas.openxmlformats.org/officeDocument/2006/relationships/customXml" Target="../../customXml/item848.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728.xml"/><Relationship Id="rId19" Type="http://schemas.openxmlformats.org/officeDocument/2006/relationships/image" Target="../media/image7.png"/><Relationship Id="rId31" Type="http://schemas.openxmlformats.org/officeDocument/2006/relationships/image" Target="../media/image70.svg"/><Relationship Id="rId4" Type="http://schemas.openxmlformats.org/officeDocument/2006/relationships/customXml" Target="../../customXml/item1372.xml"/><Relationship Id="rId9" Type="http://schemas.openxmlformats.org/officeDocument/2006/relationships/customXml" Target="../../customXml/item714.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9.png"/><Relationship Id="rId35" Type="http://schemas.openxmlformats.org/officeDocument/2006/relationships/image" Target="../media/image9.svg"/><Relationship Id="rId8" Type="http://schemas.openxmlformats.org/officeDocument/2006/relationships/customXml" Target="../../customXml/item1367.xml"/><Relationship Id="rId3" Type="http://schemas.openxmlformats.org/officeDocument/2006/relationships/customXml" Target="../../customXml/item1771.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671.xml"/><Relationship Id="rId21" Type="http://schemas.openxmlformats.org/officeDocument/2006/relationships/image" Target="../media/image62.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70.svg"/><Relationship Id="rId2" Type="http://schemas.openxmlformats.org/officeDocument/2006/relationships/customXml" Target="../../customXml/item830.xml"/><Relationship Id="rId16" Type="http://schemas.openxmlformats.org/officeDocument/2006/relationships/image" Target="../media/image69.png"/><Relationship Id="rId20" Type="http://schemas.openxmlformats.org/officeDocument/2006/relationships/image" Target="../media/image61.png"/><Relationship Id="rId1" Type="http://schemas.openxmlformats.org/officeDocument/2006/relationships/customXml" Target="../../customXml/item586.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360.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1088.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 Type="http://schemas.openxmlformats.org/officeDocument/2006/relationships/customXml" Target="../../customXml/item157.xml"/><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1368.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6.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69.png"/><Relationship Id="rId1" Type="http://schemas.openxmlformats.org/officeDocument/2006/relationships/customXml" Target="../../customXml/item1311.xml"/><Relationship Id="rId6" Type="http://schemas.openxmlformats.org/officeDocument/2006/relationships/customXml" Target="../../customXml/item793.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39.svg"/><Relationship Id="rId5" Type="http://schemas.openxmlformats.org/officeDocument/2006/relationships/customXml" Target="../../customXml/item1779.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8.png"/><Relationship Id="rId4" Type="http://schemas.openxmlformats.org/officeDocument/2006/relationships/customXml" Target="../../customXml/item2068.xml"/><Relationship Id="rId9" Type="http://schemas.openxmlformats.org/officeDocument/2006/relationships/customXml" Target="../../customXml/item1818.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0.svg"/><Relationship Id="rId35" Type="http://schemas.openxmlformats.org/officeDocument/2006/relationships/image" Target="../media/image65.png"/><Relationship Id="rId8" Type="http://schemas.openxmlformats.org/officeDocument/2006/relationships/customXml" Target="../../customXml/item1027.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507.xml"/><Relationship Id="rId18" Type="http://schemas.openxmlformats.org/officeDocument/2006/relationships/customXml" Target="../../customXml/item1106.xml"/><Relationship Id="rId26" Type="http://schemas.openxmlformats.org/officeDocument/2006/relationships/customXml" Target="../../customXml/item886.xml"/><Relationship Id="rId39" Type="http://schemas.openxmlformats.org/officeDocument/2006/relationships/image" Target="../media/image4.png"/><Relationship Id="rId21" Type="http://schemas.openxmlformats.org/officeDocument/2006/relationships/customXml" Target="../../customXml/item233.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949.xml"/><Relationship Id="rId2" Type="http://schemas.openxmlformats.org/officeDocument/2006/relationships/customXml" Target="../../customXml/item1043.xml"/><Relationship Id="rId16" Type="http://schemas.openxmlformats.org/officeDocument/2006/relationships/customXml" Target="../../customXml/item795.xml"/><Relationship Id="rId29" Type="http://schemas.openxmlformats.org/officeDocument/2006/relationships/customXml" Target="../../customXml/item1891.xml"/><Relationship Id="rId11" Type="http://schemas.openxmlformats.org/officeDocument/2006/relationships/customXml" Target="../../customXml/item1315.xml"/><Relationship Id="rId24" Type="http://schemas.openxmlformats.org/officeDocument/2006/relationships/customXml" Target="../../customXml/item397.xml"/><Relationship Id="rId32" Type="http://schemas.openxmlformats.org/officeDocument/2006/relationships/customXml" Target="../../customXml/item1202.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140.xml"/><Relationship Id="rId19" Type="http://schemas.openxmlformats.org/officeDocument/2006/relationships/customXml" Target="../../customXml/item1912.xml"/><Relationship Id="rId4" Type="http://schemas.openxmlformats.org/officeDocument/2006/relationships/customXml" Target="../../customXml/item240.xml"/><Relationship Id="rId9" Type="http://schemas.openxmlformats.org/officeDocument/2006/relationships/customXml" Target="../../customXml/item1430.xml"/><Relationship Id="rId14" Type="http://schemas.openxmlformats.org/officeDocument/2006/relationships/customXml" Target="../../customXml/item1255.xml"/><Relationship Id="rId22" Type="http://schemas.openxmlformats.org/officeDocument/2006/relationships/customXml" Target="../../customXml/item818.xml"/><Relationship Id="rId27" Type="http://schemas.openxmlformats.org/officeDocument/2006/relationships/customXml" Target="../../customXml/item1606.xml"/><Relationship Id="rId30" Type="http://schemas.openxmlformats.org/officeDocument/2006/relationships/customXml" Target="../../customXml/item807.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67.xml"/><Relationship Id="rId51" Type="http://schemas.openxmlformats.org/officeDocument/2006/relationships/image" Target="../media/image16.png"/><Relationship Id="rId3" Type="http://schemas.openxmlformats.org/officeDocument/2006/relationships/customXml" Target="../../customXml/item1546.xml"/><Relationship Id="rId12" Type="http://schemas.openxmlformats.org/officeDocument/2006/relationships/customXml" Target="../../customXml/item366.xml"/><Relationship Id="rId17" Type="http://schemas.openxmlformats.org/officeDocument/2006/relationships/customXml" Target="../../customXml/item322.xml"/><Relationship Id="rId25" Type="http://schemas.openxmlformats.org/officeDocument/2006/relationships/customXml" Target="../../customXml/item1815.xml"/><Relationship Id="rId33" Type="http://schemas.openxmlformats.org/officeDocument/2006/relationships/customXml" Target="../../customXml/item1483.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1522.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015.xml"/><Relationship Id="rId6" Type="http://schemas.openxmlformats.org/officeDocument/2006/relationships/customXml" Target="../../customXml/item825.xml"/><Relationship Id="rId15" Type="http://schemas.openxmlformats.org/officeDocument/2006/relationships/customXml" Target="../../customXml/item800.xml"/><Relationship Id="rId23" Type="http://schemas.openxmlformats.org/officeDocument/2006/relationships/customXml" Target="../../customXml/item521.xml"/><Relationship Id="rId28" Type="http://schemas.openxmlformats.org/officeDocument/2006/relationships/customXml" Target="../../customXml/item912.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886.xml"/><Relationship Id="rId31" Type="http://schemas.openxmlformats.org/officeDocument/2006/relationships/customXml" Target="../../customXml/item2030.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9.png"/><Relationship Id="rId3" Type="http://schemas.openxmlformats.org/officeDocument/2006/relationships/customXml" Target="../../customXml/item1191.xml"/><Relationship Id="rId21" Type="http://schemas.openxmlformats.org/officeDocument/2006/relationships/image" Target="../media/image39.svg"/><Relationship Id="rId7" Type="http://schemas.openxmlformats.org/officeDocument/2006/relationships/customXml" Target="../../customXml/item651.xml"/><Relationship Id="rId12" Type="http://schemas.openxmlformats.org/officeDocument/2006/relationships/image" Target="../media/image3.png"/><Relationship Id="rId17" Type="http://schemas.openxmlformats.org/officeDocument/2006/relationships/slide" Target="slide41.xml"/><Relationship Id="rId2" Type="http://schemas.openxmlformats.org/officeDocument/2006/relationships/customXml" Target="../../customXml/item1910.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969.xml"/><Relationship Id="rId6" Type="http://schemas.openxmlformats.org/officeDocument/2006/relationships/customXml" Target="../../customXml/item1516.xml"/><Relationship Id="rId11" Type="http://schemas.openxmlformats.org/officeDocument/2006/relationships/image" Target="../media/image2.png"/><Relationship Id="rId5" Type="http://schemas.openxmlformats.org/officeDocument/2006/relationships/customXml" Target="../../customXml/item920.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0.svg"/><Relationship Id="rId4" Type="http://schemas.openxmlformats.org/officeDocument/2006/relationships/customXml" Target="../../customXml/item1464.xml"/><Relationship Id="rId9" Type="http://schemas.openxmlformats.org/officeDocument/2006/relationships/notesSlide" Target="../notesSlides/notesSlide36.xml"/><Relationship Id="rId14" Type="http://schemas.openxmlformats.org/officeDocument/2006/relationships/image" Target="../media/image5.png"/><Relationship Id="rId22" Type="http://schemas.openxmlformats.org/officeDocument/2006/relationships/image" Target="../media/image61.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768.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685.xml"/><Relationship Id="rId21" Type="http://schemas.openxmlformats.org/officeDocument/2006/relationships/image" Target="../media/image2.png"/><Relationship Id="rId7" Type="http://schemas.openxmlformats.org/officeDocument/2006/relationships/customXml" Target="../../customXml/item1158.xml"/><Relationship Id="rId12" Type="http://schemas.openxmlformats.org/officeDocument/2006/relationships/customXml" Target="../../customXml/item1237.xml"/><Relationship Id="rId17" Type="http://schemas.openxmlformats.org/officeDocument/2006/relationships/customXml" Target="../../customXml/item1853.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064.xml"/><Relationship Id="rId16" Type="http://schemas.openxmlformats.org/officeDocument/2006/relationships/customXml" Target="../../customXml/item510.xml"/><Relationship Id="rId20" Type="http://schemas.openxmlformats.org/officeDocument/2006/relationships/image" Target="../media/image1.png"/><Relationship Id="rId29" Type="http://schemas.openxmlformats.org/officeDocument/2006/relationships/image" Target="../media/image70.svg"/><Relationship Id="rId1" Type="http://schemas.openxmlformats.org/officeDocument/2006/relationships/customXml" Target="../../customXml/item526.xml"/><Relationship Id="rId6" Type="http://schemas.openxmlformats.org/officeDocument/2006/relationships/customXml" Target="../../customXml/item709.xml"/><Relationship Id="rId11" Type="http://schemas.openxmlformats.org/officeDocument/2006/relationships/customXml" Target="../../customXml/item1364.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1178.xml"/><Relationship Id="rId15" Type="http://schemas.openxmlformats.org/officeDocument/2006/relationships/customXml" Target="../../customXml/item1344.xml"/><Relationship Id="rId23" Type="http://schemas.openxmlformats.org/officeDocument/2006/relationships/image" Target="../media/image4.png"/><Relationship Id="rId28" Type="http://schemas.openxmlformats.org/officeDocument/2006/relationships/image" Target="../media/image69.png"/><Relationship Id="rId10" Type="http://schemas.openxmlformats.org/officeDocument/2006/relationships/customXml" Target="../../customXml/item1262.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762.xml"/><Relationship Id="rId9" Type="http://schemas.openxmlformats.org/officeDocument/2006/relationships/customXml" Target="../../customXml/item365.xml"/><Relationship Id="rId14" Type="http://schemas.openxmlformats.org/officeDocument/2006/relationships/customXml" Target="../../customXml/item1435.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8" Type="http://schemas.openxmlformats.org/officeDocument/2006/relationships/customXml" Target="../../customXml/item493.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9.png"/><Relationship Id="rId3" Type="http://schemas.openxmlformats.org/officeDocument/2006/relationships/customXml" Target="../../customXml/item2067.xml"/><Relationship Id="rId21" Type="http://schemas.openxmlformats.org/officeDocument/2006/relationships/image" Target="../media/image39.svg"/><Relationship Id="rId7" Type="http://schemas.openxmlformats.org/officeDocument/2006/relationships/customXml" Target="../../customXml/item185.xml"/><Relationship Id="rId12" Type="http://schemas.openxmlformats.org/officeDocument/2006/relationships/image" Target="../media/image3.png"/><Relationship Id="rId17" Type="http://schemas.openxmlformats.org/officeDocument/2006/relationships/slide" Target="slide43.xml"/><Relationship Id="rId2" Type="http://schemas.openxmlformats.org/officeDocument/2006/relationships/customXml" Target="../../customXml/item1296.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725.xml"/><Relationship Id="rId6" Type="http://schemas.openxmlformats.org/officeDocument/2006/relationships/customXml" Target="../../customXml/item537.xml"/><Relationship Id="rId11" Type="http://schemas.openxmlformats.org/officeDocument/2006/relationships/image" Target="../media/image2.png"/><Relationship Id="rId5" Type="http://schemas.openxmlformats.org/officeDocument/2006/relationships/customXml" Target="../../customXml/item1518.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0.svg"/><Relationship Id="rId4" Type="http://schemas.openxmlformats.org/officeDocument/2006/relationships/customXml" Target="../../customXml/item868.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1781.xml"/><Relationship Id="rId21" Type="http://schemas.openxmlformats.org/officeDocument/2006/relationships/customXml" Target="../../customXml/item806.xml"/><Relationship Id="rId42" Type="http://schemas.openxmlformats.org/officeDocument/2006/relationships/customXml" Target="../../customXml/item415.xml"/><Relationship Id="rId47" Type="http://schemas.openxmlformats.org/officeDocument/2006/relationships/customXml" Target="../../customXml/item334.xml"/><Relationship Id="rId63" Type="http://schemas.openxmlformats.org/officeDocument/2006/relationships/customXml" Target="../../customXml/item1957.xml"/><Relationship Id="rId68" Type="http://schemas.openxmlformats.org/officeDocument/2006/relationships/customXml" Target="../../customXml/item1056.xml"/><Relationship Id="rId84" Type="http://schemas.openxmlformats.org/officeDocument/2006/relationships/customXml" Target="../../customXml/item421.xml"/><Relationship Id="rId89" Type="http://schemas.openxmlformats.org/officeDocument/2006/relationships/customXml" Target="../../customXml/item1903.xml"/><Relationship Id="rId112" Type="http://schemas.openxmlformats.org/officeDocument/2006/relationships/image" Target="../media/image28.png"/><Relationship Id="rId16" Type="http://schemas.openxmlformats.org/officeDocument/2006/relationships/customXml" Target="../../customXml/item166.xml"/><Relationship Id="rId107" Type="http://schemas.openxmlformats.org/officeDocument/2006/relationships/image" Target="../media/image62.svg"/><Relationship Id="rId11" Type="http://schemas.openxmlformats.org/officeDocument/2006/relationships/customXml" Target="../../customXml/item971.xml"/><Relationship Id="rId32" Type="http://schemas.openxmlformats.org/officeDocument/2006/relationships/customXml" Target="../../customXml/item1905.xml"/><Relationship Id="rId37" Type="http://schemas.openxmlformats.org/officeDocument/2006/relationships/customXml" Target="../../customXml/item834.xml"/><Relationship Id="rId53" Type="http://schemas.openxmlformats.org/officeDocument/2006/relationships/customXml" Target="../../customXml/item1446.xml"/><Relationship Id="rId58" Type="http://schemas.openxmlformats.org/officeDocument/2006/relationships/customXml" Target="../../customXml/item1034.xml"/><Relationship Id="rId74" Type="http://schemas.openxmlformats.org/officeDocument/2006/relationships/customXml" Target="../../customXml/item1804.xml"/><Relationship Id="rId79" Type="http://schemas.openxmlformats.org/officeDocument/2006/relationships/customXml" Target="../../customXml/item1829.xml"/><Relationship Id="rId102" Type="http://schemas.openxmlformats.org/officeDocument/2006/relationships/image" Target="../media/image69.png"/><Relationship Id="rId5" Type="http://schemas.openxmlformats.org/officeDocument/2006/relationships/customXml" Target="../../customXml/item734.xml"/><Relationship Id="rId90" Type="http://schemas.openxmlformats.org/officeDocument/2006/relationships/customXml" Target="../../customXml/item1568.xml"/><Relationship Id="rId95" Type="http://schemas.openxmlformats.org/officeDocument/2006/relationships/image" Target="../media/image2.png"/><Relationship Id="rId22" Type="http://schemas.openxmlformats.org/officeDocument/2006/relationships/customXml" Target="../../customXml/item1318.xml"/><Relationship Id="rId27" Type="http://schemas.openxmlformats.org/officeDocument/2006/relationships/customXml" Target="../../customXml/item174.xml"/><Relationship Id="rId43" Type="http://schemas.openxmlformats.org/officeDocument/2006/relationships/customXml" Target="../../customXml/item676.xml"/><Relationship Id="rId48" Type="http://schemas.openxmlformats.org/officeDocument/2006/relationships/customXml" Target="../../customXml/item1162.xml"/><Relationship Id="rId64" Type="http://schemas.openxmlformats.org/officeDocument/2006/relationships/customXml" Target="../../customXml/item549.xml"/><Relationship Id="rId69" Type="http://schemas.openxmlformats.org/officeDocument/2006/relationships/customXml" Target="../../customXml/item1362.xml"/><Relationship Id="rId113" Type="http://schemas.openxmlformats.org/officeDocument/2006/relationships/image" Target="../media/image29.svg"/><Relationship Id="rId80" Type="http://schemas.openxmlformats.org/officeDocument/2006/relationships/customXml" Target="../../customXml/item1104.xml"/><Relationship Id="rId85" Type="http://schemas.openxmlformats.org/officeDocument/2006/relationships/customXml" Target="../../customXml/item1471.xml"/><Relationship Id="rId12" Type="http://schemas.openxmlformats.org/officeDocument/2006/relationships/customXml" Target="../../customXml/item28.xml"/><Relationship Id="rId17" Type="http://schemas.openxmlformats.org/officeDocument/2006/relationships/customXml" Target="../../customXml/item1643.xml"/><Relationship Id="rId33" Type="http://schemas.openxmlformats.org/officeDocument/2006/relationships/customXml" Target="../../customXml/item246.xml"/><Relationship Id="rId38" Type="http://schemas.openxmlformats.org/officeDocument/2006/relationships/customXml" Target="../../customXml/item1674.xml"/><Relationship Id="rId59" Type="http://schemas.openxmlformats.org/officeDocument/2006/relationships/customXml" Target="../../customXml/item1720.xml"/><Relationship Id="rId103" Type="http://schemas.openxmlformats.org/officeDocument/2006/relationships/image" Target="../media/image70.svg"/><Relationship Id="rId108" Type="http://schemas.openxmlformats.org/officeDocument/2006/relationships/image" Target="../media/image10.png"/><Relationship Id="rId54" Type="http://schemas.openxmlformats.org/officeDocument/2006/relationships/customXml" Target="../../customXml/item1704.xml"/><Relationship Id="rId70" Type="http://schemas.openxmlformats.org/officeDocument/2006/relationships/customXml" Target="../../customXml/item943.xml"/><Relationship Id="rId75" Type="http://schemas.openxmlformats.org/officeDocument/2006/relationships/customXml" Target="../../customXml/item2062.xml"/><Relationship Id="rId91" Type="http://schemas.openxmlformats.org/officeDocument/2006/relationships/customXml" Target="../../customXml/item417.xml"/><Relationship Id="rId96" Type="http://schemas.openxmlformats.org/officeDocument/2006/relationships/image" Target="../media/image3.png"/><Relationship Id="rId1" Type="http://schemas.openxmlformats.org/officeDocument/2006/relationships/customXml" Target="../../customXml/item1426.xml"/><Relationship Id="rId6" Type="http://schemas.openxmlformats.org/officeDocument/2006/relationships/customXml" Target="../../customXml/item867.xml"/><Relationship Id="rId15" Type="http://schemas.openxmlformats.org/officeDocument/2006/relationships/customXml" Target="../../customXml/item1589.xml"/><Relationship Id="rId23" Type="http://schemas.openxmlformats.org/officeDocument/2006/relationships/customXml" Target="../../customXml/item1575.xml"/><Relationship Id="rId28" Type="http://schemas.openxmlformats.org/officeDocument/2006/relationships/customXml" Target="../../customXml/item1391.xml"/><Relationship Id="rId36" Type="http://schemas.openxmlformats.org/officeDocument/2006/relationships/customXml" Target="../../customXml/item1811.xml"/><Relationship Id="rId49" Type="http://schemas.openxmlformats.org/officeDocument/2006/relationships/customXml" Target="../../customXml/item1234.xml"/><Relationship Id="rId57" Type="http://schemas.openxmlformats.org/officeDocument/2006/relationships/customXml" Target="../../customXml/item775.xml"/><Relationship Id="rId106" Type="http://schemas.openxmlformats.org/officeDocument/2006/relationships/image" Target="../media/image61.png"/><Relationship Id="rId10" Type="http://schemas.openxmlformats.org/officeDocument/2006/relationships/customXml" Target="../../customXml/item1734.xml"/><Relationship Id="rId31" Type="http://schemas.openxmlformats.org/officeDocument/2006/relationships/customXml" Target="../../customXml/item1998.xml"/><Relationship Id="rId44" Type="http://schemas.openxmlformats.org/officeDocument/2006/relationships/customXml" Target="../../customXml/item318.xml"/><Relationship Id="rId52" Type="http://schemas.openxmlformats.org/officeDocument/2006/relationships/customXml" Target="../../customXml/item1189.xml"/><Relationship Id="rId60" Type="http://schemas.openxmlformats.org/officeDocument/2006/relationships/customXml" Target="../../customXml/item309.xml"/><Relationship Id="rId65" Type="http://schemas.openxmlformats.org/officeDocument/2006/relationships/customXml" Target="../../customXml/item1213.xml"/><Relationship Id="rId73" Type="http://schemas.openxmlformats.org/officeDocument/2006/relationships/customXml" Target="../../customXml/item1547.xml"/><Relationship Id="rId78" Type="http://schemas.openxmlformats.org/officeDocument/2006/relationships/customXml" Target="../../customXml/item1506.xml"/><Relationship Id="rId81" Type="http://schemas.openxmlformats.org/officeDocument/2006/relationships/customXml" Target="../../customXml/item941.xml"/><Relationship Id="rId86" Type="http://schemas.openxmlformats.org/officeDocument/2006/relationships/customXml" Target="../../customXml/item1581.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1551.xml"/><Relationship Id="rId9" Type="http://schemas.openxmlformats.org/officeDocument/2006/relationships/customXml" Target="../../customXml/item1761.xml"/><Relationship Id="rId13" Type="http://schemas.openxmlformats.org/officeDocument/2006/relationships/customXml" Target="../../customXml/item241.xml"/><Relationship Id="rId18" Type="http://schemas.openxmlformats.org/officeDocument/2006/relationships/customXml" Target="../../customXml/item1828.xml"/><Relationship Id="rId39" Type="http://schemas.openxmlformats.org/officeDocument/2006/relationships/customXml" Target="../../customXml/item1925.xml"/><Relationship Id="rId109" Type="http://schemas.openxmlformats.org/officeDocument/2006/relationships/image" Target="../media/image11.svg"/><Relationship Id="rId34" Type="http://schemas.openxmlformats.org/officeDocument/2006/relationships/customXml" Target="../../customXml/item544.xml"/><Relationship Id="rId50" Type="http://schemas.openxmlformats.org/officeDocument/2006/relationships/customXml" Target="../../customXml/item2274.xml"/><Relationship Id="rId55" Type="http://schemas.openxmlformats.org/officeDocument/2006/relationships/customXml" Target="../../customXml/item513.xml"/><Relationship Id="rId76" Type="http://schemas.openxmlformats.org/officeDocument/2006/relationships/customXml" Target="../../customXml/item103.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2264.xml"/><Relationship Id="rId71" Type="http://schemas.openxmlformats.org/officeDocument/2006/relationships/customXml" Target="../../customXml/item1135.xml"/><Relationship Id="rId92" Type="http://schemas.openxmlformats.org/officeDocument/2006/relationships/slideLayout" Target="../slideLayouts/slideLayout1.xml"/><Relationship Id="rId2" Type="http://schemas.openxmlformats.org/officeDocument/2006/relationships/customXml" Target="../../customXml/item1488.xml"/><Relationship Id="rId29" Type="http://schemas.openxmlformats.org/officeDocument/2006/relationships/customXml" Target="../../customXml/item892.xml"/><Relationship Id="rId24" Type="http://schemas.openxmlformats.org/officeDocument/2006/relationships/customXml" Target="../../customXml/item2173.xml"/><Relationship Id="rId40" Type="http://schemas.openxmlformats.org/officeDocument/2006/relationships/customXml" Target="../../customXml/item2154.xml"/><Relationship Id="rId45" Type="http://schemas.openxmlformats.org/officeDocument/2006/relationships/customXml" Target="../../customXml/item752.xml"/><Relationship Id="rId66" Type="http://schemas.openxmlformats.org/officeDocument/2006/relationships/customXml" Target="../../customXml/item56.xml"/><Relationship Id="rId87" Type="http://schemas.openxmlformats.org/officeDocument/2006/relationships/customXml" Target="../../customXml/item837.xml"/><Relationship Id="rId110" Type="http://schemas.openxmlformats.org/officeDocument/2006/relationships/image" Target="../media/image8.png"/><Relationship Id="rId61" Type="http://schemas.openxmlformats.org/officeDocument/2006/relationships/customXml" Target="../../customXml/item116.xml"/><Relationship Id="rId82" Type="http://schemas.openxmlformats.org/officeDocument/2006/relationships/customXml" Target="../../customXml/item1176.xml"/><Relationship Id="rId19" Type="http://schemas.openxmlformats.org/officeDocument/2006/relationships/customXml" Target="../../customXml/item1992.xml"/><Relationship Id="rId14" Type="http://schemas.openxmlformats.org/officeDocument/2006/relationships/customXml" Target="../../customXml/item285.xml"/><Relationship Id="rId30" Type="http://schemas.openxmlformats.org/officeDocument/2006/relationships/customXml" Target="../../customXml/item1059.xml"/><Relationship Id="rId35" Type="http://schemas.openxmlformats.org/officeDocument/2006/relationships/customXml" Target="../../customXml/item550.xml"/><Relationship Id="rId56" Type="http://schemas.openxmlformats.org/officeDocument/2006/relationships/customXml" Target="../../customXml/item264.xml"/><Relationship Id="rId77" Type="http://schemas.openxmlformats.org/officeDocument/2006/relationships/customXml" Target="../../customXml/item292.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1817.xml"/><Relationship Id="rId51" Type="http://schemas.openxmlformats.org/officeDocument/2006/relationships/customXml" Target="../../customXml/item933.xml"/><Relationship Id="rId72" Type="http://schemas.openxmlformats.org/officeDocument/2006/relationships/customXml" Target="../../customXml/item1287.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2244.xml"/><Relationship Id="rId25" Type="http://schemas.openxmlformats.org/officeDocument/2006/relationships/customXml" Target="../../customXml/item840.xml"/><Relationship Id="rId46" Type="http://schemas.openxmlformats.org/officeDocument/2006/relationships/customXml" Target="../../customXml/item811.xml"/><Relationship Id="rId67" Type="http://schemas.openxmlformats.org/officeDocument/2006/relationships/customXml" Target="../../customXml/item1093.xml"/><Relationship Id="rId20" Type="http://schemas.openxmlformats.org/officeDocument/2006/relationships/customXml" Target="../../customXml/item64.xml"/><Relationship Id="rId41" Type="http://schemas.openxmlformats.org/officeDocument/2006/relationships/customXml" Target="../../customXml/item164.xml"/><Relationship Id="rId62" Type="http://schemas.openxmlformats.org/officeDocument/2006/relationships/customXml" Target="../../customXml/item381.xml"/><Relationship Id="rId83" Type="http://schemas.openxmlformats.org/officeDocument/2006/relationships/customXml" Target="../../customXml/item1275.xml"/><Relationship Id="rId88" Type="http://schemas.openxmlformats.org/officeDocument/2006/relationships/customXml" Target="../../customXml/item188.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1399.xml"/><Relationship Id="rId21" Type="http://schemas.openxmlformats.org/officeDocument/2006/relationships/customXml" Target="../../customXml/item234.xml"/><Relationship Id="rId42" Type="http://schemas.openxmlformats.org/officeDocument/2006/relationships/customXml" Target="../../customXml/item2086.xml"/><Relationship Id="rId47" Type="http://schemas.openxmlformats.org/officeDocument/2006/relationships/customXml" Target="../../customXml/item809.xml"/><Relationship Id="rId63" Type="http://schemas.openxmlformats.org/officeDocument/2006/relationships/image" Target="../media/image69.png"/><Relationship Id="rId68" Type="http://schemas.openxmlformats.org/officeDocument/2006/relationships/image" Target="../media/image62.svg"/><Relationship Id="rId7" Type="http://schemas.openxmlformats.org/officeDocument/2006/relationships/customXml" Target="../../customXml/item628.xml"/><Relationship Id="rId71" Type="http://schemas.openxmlformats.org/officeDocument/2006/relationships/image" Target="../media/image78.png"/><Relationship Id="rId2" Type="http://schemas.openxmlformats.org/officeDocument/2006/relationships/customXml" Target="../../customXml/item1192.xml"/><Relationship Id="rId16" Type="http://schemas.openxmlformats.org/officeDocument/2006/relationships/customXml" Target="../../customXml/item485.xml"/><Relationship Id="rId29" Type="http://schemas.openxmlformats.org/officeDocument/2006/relationships/customXml" Target="../../customXml/item1179.xml"/><Relationship Id="rId11" Type="http://schemas.openxmlformats.org/officeDocument/2006/relationships/customXml" Target="../../customXml/item1663.xml"/><Relationship Id="rId24" Type="http://schemas.openxmlformats.org/officeDocument/2006/relationships/customXml" Target="../../customXml/item1461.xml"/><Relationship Id="rId32" Type="http://schemas.openxmlformats.org/officeDocument/2006/relationships/customXml" Target="../../customXml/item2017.xml"/><Relationship Id="rId37" Type="http://schemas.openxmlformats.org/officeDocument/2006/relationships/customXml" Target="../../customXml/item239.xml"/><Relationship Id="rId40" Type="http://schemas.openxmlformats.org/officeDocument/2006/relationships/customXml" Target="../../customXml/item1538.xml"/><Relationship Id="rId45" Type="http://schemas.openxmlformats.org/officeDocument/2006/relationships/customXml" Target="../../customXml/item1782.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5" Type="http://schemas.openxmlformats.org/officeDocument/2006/relationships/customXml" Target="../../customXml/item1803.xml"/><Relationship Id="rId61" Type="http://schemas.openxmlformats.org/officeDocument/2006/relationships/image" Target="../media/image7.png"/><Relationship Id="rId19" Type="http://schemas.openxmlformats.org/officeDocument/2006/relationships/customXml" Target="../../customXml/item1919.xml"/><Relationship Id="rId14" Type="http://schemas.openxmlformats.org/officeDocument/2006/relationships/customXml" Target="../../customXml/item303.xml"/><Relationship Id="rId22" Type="http://schemas.openxmlformats.org/officeDocument/2006/relationships/customXml" Target="../../customXml/item1742.xml"/><Relationship Id="rId27" Type="http://schemas.openxmlformats.org/officeDocument/2006/relationships/customXml" Target="../../customXml/item1185.xml"/><Relationship Id="rId30" Type="http://schemas.openxmlformats.org/officeDocument/2006/relationships/customXml" Target="../../customXml/item879.xml"/><Relationship Id="rId35" Type="http://schemas.openxmlformats.org/officeDocument/2006/relationships/customXml" Target="../../customXml/item961.xml"/><Relationship Id="rId43" Type="http://schemas.openxmlformats.org/officeDocument/2006/relationships/customXml" Target="../../customXml/item1696.xml"/><Relationship Id="rId48" Type="http://schemas.openxmlformats.org/officeDocument/2006/relationships/customXml" Target="../../customXml/item40.xml"/><Relationship Id="rId56" Type="http://schemas.openxmlformats.org/officeDocument/2006/relationships/image" Target="../media/image2.png"/><Relationship Id="rId64" Type="http://schemas.openxmlformats.org/officeDocument/2006/relationships/image" Target="../media/image70.svg"/><Relationship Id="rId69" Type="http://schemas.openxmlformats.org/officeDocument/2006/relationships/image" Target="../media/image8.png"/><Relationship Id="rId8" Type="http://schemas.openxmlformats.org/officeDocument/2006/relationships/customXml" Target="../../customXml/item1574.xml"/><Relationship Id="rId51" Type="http://schemas.openxmlformats.org/officeDocument/2006/relationships/customXml" Target="../../customXml/item1395.xml"/><Relationship Id="rId72" Type="http://schemas.openxmlformats.org/officeDocument/2006/relationships/image" Target="../media/image79.svg"/><Relationship Id="rId3" Type="http://schemas.openxmlformats.org/officeDocument/2006/relationships/customXml" Target="../../customXml/item1434.xml"/><Relationship Id="rId12" Type="http://schemas.openxmlformats.org/officeDocument/2006/relationships/customXml" Target="../../customXml/item1417.xml"/><Relationship Id="rId17" Type="http://schemas.openxmlformats.org/officeDocument/2006/relationships/customXml" Target="../../customXml/item1644.xml"/><Relationship Id="rId25" Type="http://schemas.openxmlformats.org/officeDocument/2006/relationships/customXml" Target="../../customXml/item1908.xml"/><Relationship Id="rId33" Type="http://schemas.openxmlformats.org/officeDocument/2006/relationships/customXml" Target="../../customXml/item2041.xml"/><Relationship Id="rId38" Type="http://schemas.openxmlformats.org/officeDocument/2006/relationships/customXml" Target="../../customXml/item377.xml"/><Relationship Id="rId46" Type="http://schemas.openxmlformats.org/officeDocument/2006/relationships/customXml" Target="../../customXml/item1597.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705.xml"/><Relationship Id="rId41" Type="http://schemas.openxmlformats.org/officeDocument/2006/relationships/customXml" Target="../../customXml/item904.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1793.xml"/><Relationship Id="rId6" Type="http://schemas.openxmlformats.org/officeDocument/2006/relationships/customXml" Target="../../customXml/item1767.xml"/><Relationship Id="rId15" Type="http://schemas.openxmlformats.org/officeDocument/2006/relationships/customXml" Target="../../customXml/item1802.xml"/><Relationship Id="rId23" Type="http://schemas.openxmlformats.org/officeDocument/2006/relationships/customXml" Target="../../customXml/item1871.xml"/><Relationship Id="rId28" Type="http://schemas.openxmlformats.org/officeDocument/2006/relationships/customXml" Target="../../customXml/item854.xml"/><Relationship Id="rId36" Type="http://schemas.openxmlformats.org/officeDocument/2006/relationships/customXml" Target="../../customXml/item1443.xml"/><Relationship Id="rId49" Type="http://schemas.openxmlformats.org/officeDocument/2006/relationships/customXml" Target="../../customXml/item1069.xml"/><Relationship Id="rId57" Type="http://schemas.openxmlformats.org/officeDocument/2006/relationships/image" Target="../media/image3.png"/><Relationship Id="rId10" Type="http://schemas.openxmlformats.org/officeDocument/2006/relationships/customXml" Target="../../customXml/item418.xml"/><Relationship Id="rId31" Type="http://schemas.openxmlformats.org/officeDocument/2006/relationships/customXml" Target="../../customXml/item181.xml"/><Relationship Id="rId44" Type="http://schemas.openxmlformats.org/officeDocument/2006/relationships/customXml" Target="../../customXml/item984.xml"/><Relationship Id="rId52" Type="http://schemas.openxmlformats.org/officeDocument/2006/relationships/customXml" Target="../../customXml/item1730.xml"/><Relationship Id="rId60" Type="http://schemas.openxmlformats.org/officeDocument/2006/relationships/image" Target="../media/image6.png"/><Relationship Id="rId65" Type="http://schemas.openxmlformats.org/officeDocument/2006/relationships/image" Target="../media/image38.png"/><Relationship Id="rId4" Type="http://schemas.openxmlformats.org/officeDocument/2006/relationships/customXml" Target="../../customXml/item301.xml"/><Relationship Id="rId9" Type="http://schemas.openxmlformats.org/officeDocument/2006/relationships/customXml" Target="../../customXml/item1588.xml"/><Relationship Id="rId13" Type="http://schemas.openxmlformats.org/officeDocument/2006/relationships/customXml" Target="../../customXml/item1692.xml"/><Relationship Id="rId18" Type="http://schemas.openxmlformats.org/officeDocument/2006/relationships/customXml" Target="../../customXml/item232.xml"/><Relationship Id="rId39" Type="http://schemas.openxmlformats.org/officeDocument/2006/relationships/customXml" Target="../../customXml/item757.xml"/><Relationship Id="rId34" Type="http://schemas.openxmlformats.org/officeDocument/2006/relationships/customXml" Target="../../customXml/item286.xml"/><Relationship Id="rId50" Type="http://schemas.openxmlformats.org/officeDocument/2006/relationships/customXml" Target="../../customXml/item1072.xml"/><Relationship Id="rId55" Type="http://schemas.openxmlformats.org/officeDocument/2006/relationships/image" Target="../media/image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250.xml"/><Relationship Id="rId21" Type="http://schemas.openxmlformats.org/officeDocument/2006/relationships/customXml" Target="../../customXml/item207.xml"/><Relationship Id="rId42" Type="http://schemas.openxmlformats.org/officeDocument/2006/relationships/customXml" Target="../../customXml/item129.xml"/><Relationship Id="rId47" Type="http://schemas.openxmlformats.org/officeDocument/2006/relationships/customXml" Target="../../customXml/item1807.xml"/><Relationship Id="rId63" Type="http://schemas.openxmlformats.org/officeDocument/2006/relationships/customXml" Target="../../customXml/item976.xml"/><Relationship Id="rId68" Type="http://schemas.openxmlformats.org/officeDocument/2006/relationships/notesSlide" Target="../notesSlides/notesSlide41.xml"/><Relationship Id="rId84" Type="http://schemas.openxmlformats.org/officeDocument/2006/relationships/image" Target="../media/image9.svg"/><Relationship Id="rId16" Type="http://schemas.openxmlformats.org/officeDocument/2006/relationships/customXml" Target="../../customXml/item575.xml"/><Relationship Id="rId11" Type="http://schemas.openxmlformats.org/officeDocument/2006/relationships/customXml" Target="../../customXml/item1862.xml"/><Relationship Id="rId32" Type="http://schemas.openxmlformats.org/officeDocument/2006/relationships/customXml" Target="../../customXml/item2122.xml"/><Relationship Id="rId37" Type="http://schemas.openxmlformats.org/officeDocument/2006/relationships/customXml" Target="../../customXml/item1778.xml"/><Relationship Id="rId53" Type="http://schemas.openxmlformats.org/officeDocument/2006/relationships/customXml" Target="../../customXml/item141.xml"/><Relationship Id="rId58" Type="http://schemas.openxmlformats.org/officeDocument/2006/relationships/customXml" Target="../../customXml/item908.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2071.xml"/><Relationship Id="rId19" Type="http://schemas.openxmlformats.org/officeDocument/2006/relationships/customXml" Target="../../customXml/item2101.xml"/><Relationship Id="rId14" Type="http://schemas.openxmlformats.org/officeDocument/2006/relationships/customXml" Target="../../customXml/item1977.xml"/><Relationship Id="rId22" Type="http://schemas.openxmlformats.org/officeDocument/2006/relationships/customXml" Target="../../customXml/item1427.xml"/><Relationship Id="rId27" Type="http://schemas.openxmlformats.org/officeDocument/2006/relationships/customXml" Target="../../customXml/item1264.xml"/><Relationship Id="rId30" Type="http://schemas.openxmlformats.org/officeDocument/2006/relationships/customXml" Target="../../customXml/item1594.xml"/><Relationship Id="rId35" Type="http://schemas.openxmlformats.org/officeDocument/2006/relationships/customXml" Target="../../customXml/item184.xml"/><Relationship Id="rId43" Type="http://schemas.openxmlformats.org/officeDocument/2006/relationships/customXml" Target="../../customXml/item584.xml"/><Relationship Id="rId48" Type="http://schemas.openxmlformats.org/officeDocument/2006/relationships/customXml" Target="../../customXml/item1938.xml"/><Relationship Id="rId56" Type="http://schemas.openxmlformats.org/officeDocument/2006/relationships/customXml" Target="../../customXml/item2162.xml"/><Relationship Id="rId64" Type="http://schemas.openxmlformats.org/officeDocument/2006/relationships/customXml" Target="../../customXml/item1678.xml"/><Relationship Id="rId69" Type="http://schemas.openxmlformats.org/officeDocument/2006/relationships/image" Target="../media/image1.png"/><Relationship Id="rId77" Type="http://schemas.openxmlformats.org/officeDocument/2006/relationships/image" Target="../media/image69.png"/><Relationship Id="rId8" Type="http://schemas.openxmlformats.org/officeDocument/2006/relationships/customXml" Target="../../customXml/item1559.xml"/><Relationship Id="rId51" Type="http://schemas.openxmlformats.org/officeDocument/2006/relationships/customXml" Target="../../customXml/item250.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78.png"/><Relationship Id="rId3" Type="http://schemas.openxmlformats.org/officeDocument/2006/relationships/customXml" Target="../../customXml/item2070.xml"/><Relationship Id="rId12" Type="http://schemas.openxmlformats.org/officeDocument/2006/relationships/customXml" Target="../../customXml/item2116.xml"/><Relationship Id="rId17" Type="http://schemas.openxmlformats.org/officeDocument/2006/relationships/customXml" Target="../../customXml/item1627.xml"/><Relationship Id="rId25" Type="http://schemas.openxmlformats.org/officeDocument/2006/relationships/customXml" Target="../../customXml/item700.xml"/><Relationship Id="rId33" Type="http://schemas.openxmlformats.org/officeDocument/2006/relationships/customXml" Target="../../customXml/item1592.xml"/><Relationship Id="rId38" Type="http://schemas.openxmlformats.org/officeDocument/2006/relationships/customXml" Target="../../customXml/item2140.xml"/><Relationship Id="rId46" Type="http://schemas.openxmlformats.org/officeDocument/2006/relationships/customXml" Target="../../customXml/item1406.xml"/><Relationship Id="rId59" Type="http://schemas.openxmlformats.org/officeDocument/2006/relationships/customXml" Target="../../customXml/item87.xml"/><Relationship Id="rId67" Type="http://schemas.openxmlformats.org/officeDocument/2006/relationships/slideLayout" Target="../slideLayouts/slideLayout1.xml"/><Relationship Id="rId20" Type="http://schemas.openxmlformats.org/officeDocument/2006/relationships/customXml" Target="../../customXml/item508.xml"/><Relationship Id="rId41" Type="http://schemas.openxmlformats.org/officeDocument/2006/relationships/customXml" Target="../../customXml/item1560.xml"/><Relationship Id="rId54" Type="http://schemas.openxmlformats.org/officeDocument/2006/relationships/customXml" Target="../../customXml/item931.xml"/><Relationship Id="rId62" Type="http://schemas.openxmlformats.org/officeDocument/2006/relationships/customXml" Target="../../customXml/item1825.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465.xml"/><Relationship Id="rId6" Type="http://schemas.openxmlformats.org/officeDocument/2006/relationships/customXml" Target="../../customXml/item107.xml"/><Relationship Id="rId15" Type="http://schemas.openxmlformats.org/officeDocument/2006/relationships/customXml" Target="../../customXml/item599.xml"/><Relationship Id="rId23" Type="http://schemas.openxmlformats.org/officeDocument/2006/relationships/customXml" Target="../../customXml/item1498.xml"/><Relationship Id="rId28" Type="http://schemas.openxmlformats.org/officeDocument/2006/relationships/customXml" Target="../../customXml/item1635.xml"/><Relationship Id="rId36" Type="http://schemas.openxmlformats.org/officeDocument/2006/relationships/customXml" Target="../../customXml/item1239.xml"/><Relationship Id="rId49" Type="http://schemas.openxmlformats.org/officeDocument/2006/relationships/customXml" Target="../../customXml/item2175.xml"/><Relationship Id="rId57" Type="http://schemas.openxmlformats.org/officeDocument/2006/relationships/customXml" Target="../../customXml/item2072.xml"/><Relationship Id="rId10" Type="http://schemas.openxmlformats.org/officeDocument/2006/relationships/customXml" Target="../../customXml/item736.xml"/><Relationship Id="rId31" Type="http://schemas.openxmlformats.org/officeDocument/2006/relationships/customXml" Target="../../customXml/item2028.xml"/><Relationship Id="rId44" Type="http://schemas.openxmlformats.org/officeDocument/2006/relationships/customXml" Target="../../customXml/item216.xml"/><Relationship Id="rId52" Type="http://schemas.openxmlformats.org/officeDocument/2006/relationships/customXml" Target="../../customXml/item990.xml"/><Relationship Id="rId60" Type="http://schemas.openxmlformats.org/officeDocument/2006/relationships/customXml" Target="../../customXml/item2169.xml"/><Relationship Id="rId65" Type="http://schemas.openxmlformats.org/officeDocument/2006/relationships/customXml" Target="../../customXml/item1838.xml"/><Relationship Id="rId73" Type="http://schemas.openxmlformats.org/officeDocument/2006/relationships/image" Target="../media/image5.png"/><Relationship Id="rId78" Type="http://schemas.openxmlformats.org/officeDocument/2006/relationships/image" Target="../media/image70.svg"/><Relationship Id="rId81" Type="http://schemas.openxmlformats.org/officeDocument/2006/relationships/image" Target="../media/image61.png"/><Relationship Id="rId86" Type="http://schemas.openxmlformats.org/officeDocument/2006/relationships/image" Target="../media/image79.svg"/><Relationship Id="rId4" Type="http://schemas.openxmlformats.org/officeDocument/2006/relationships/customXml" Target="../../customXml/item228.xml"/><Relationship Id="rId9" Type="http://schemas.openxmlformats.org/officeDocument/2006/relationships/customXml" Target="../../customXml/item294.xml"/><Relationship Id="rId13" Type="http://schemas.openxmlformats.org/officeDocument/2006/relationships/customXml" Target="../../customXml/item967.xml"/><Relationship Id="rId18" Type="http://schemas.openxmlformats.org/officeDocument/2006/relationships/customXml" Target="../../customXml/item522.xml"/><Relationship Id="rId39" Type="http://schemas.openxmlformats.org/officeDocument/2006/relationships/customXml" Target="../../customXml/item1827.xml"/><Relationship Id="rId34" Type="http://schemas.openxmlformats.org/officeDocument/2006/relationships/customXml" Target="../../customXml/item1475.xml"/><Relationship Id="rId50" Type="http://schemas.openxmlformats.org/officeDocument/2006/relationships/customXml" Target="../../customXml/item2123.xml"/><Relationship Id="rId55" Type="http://schemas.openxmlformats.org/officeDocument/2006/relationships/customXml" Target="../../customXml/item1449.xml"/><Relationship Id="rId76" Type="http://schemas.openxmlformats.org/officeDocument/2006/relationships/slide" Target="slide46.xml"/><Relationship Id="rId7" Type="http://schemas.openxmlformats.org/officeDocument/2006/relationships/customXml" Target="../../customXml/item2239.xml"/><Relationship Id="rId71" Type="http://schemas.openxmlformats.org/officeDocument/2006/relationships/image" Target="../media/image3.png"/><Relationship Id="rId2" Type="http://schemas.openxmlformats.org/officeDocument/2006/relationships/customXml" Target="../../customXml/item1416.xml"/><Relationship Id="rId29" Type="http://schemas.openxmlformats.org/officeDocument/2006/relationships/customXml" Target="../../customXml/item1902.xml"/><Relationship Id="rId24" Type="http://schemas.openxmlformats.org/officeDocument/2006/relationships/customXml" Target="../../customXml/item321.xml"/><Relationship Id="rId40" Type="http://schemas.openxmlformats.org/officeDocument/2006/relationships/customXml" Target="../../customXml/item1528.xml"/><Relationship Id="rId45" Type="http://schemas.openxmlformats.org/officeDocument/2006/relationships/customXml" Target="../../customXml/item2213.xml"/><Relationship Id="rId66" Type="http://schemas.openxmlformats.org/officeDocument/2006/relationships/customXml" Target="../../customXml/item1024.xml"/><Relationship Id="rId87" Type="http://schemas.openxmlformats.org/officeDocument/2006/relationships/image" Target="../media/image28.png"/><Relationship Id="rId61" Type="http://schemas.openxmlformats.org/officeDocument/2006/relationships/customXml" Target="../../customXml/item2015.xml"/><Relationship Id="rId82" Type="http://schemas.openxmlformats.org/officeDocument/2006/relationships/image" Target="../media/image62.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2105.xml"/><Relationship Id="rId21" Type="http://schemas.openxmlformats.org/officeDocument/2006/relationships/customXml" Target="../../customXml/item2163.xml"/><Relationship Id="rId42" Type="http://schemas.openxmlformats.org/officeDocument/2006/relationships/customXml" Target="../../customXml/item853.xml"/><Relationship Id="rId47" Type="http://schemas.openxmlformats.org/officeDocument/2006/relationships/customXml" Target="../../customXml/item1149.xml"/><Relationship Id="rId63" Type="http://schemas.openxmlformats.org/officeDocument/2006/relationships/slideLayout" Target="../slideLayouts/slideLayout1.xml"/><Relationship Id="rId68" Type="http://schemas.openxmlformats.org/officeDocument/2006/relationships/image" Target="../media/image4.png"/><Relationship Id="rId16" Type="http://schemas.openxmlformats.org/officeDocument/2006/relationships/customXml" Target="../../customXml/item2248.xml"/><Relationship Id="rId11" Type="http://schemas.openxmlformats.org/officeDocument/2006/relationships/customXml" Target="../../customXml/item330.xml"/><Relationship Id="rId32" Type="http://schemas.openxmlformats.org/officeDocument/2006/relationships/customXml" Target="../../customXml/item1616.xml"/><Relationship Id="rId37" Type="http://schemas.openxmlformats.org/officeDocument/2006/relationships/customXml" Target="../../customXml/item917.xml"/><Relationship Id="rId53" Type="http://schemas.openxmlformats.org/officeDocument/2006/relationships/customXml" Target="../../customXml/item1305.xml"/><Relationship Id="rId58" Type="http://schemas.openxmlformats.org/officeDocument/2006/relationships/customXml" Target="../../customXml/item1256.xml"/><Relationship Id="rId74" Type="http://schemas.openxmlformats.org/officeDocument/2006/relationships/image" Target="../media/image70.svg"/><Relationship Id="rId79" Type="http://schemas.openxmlformats.org/officeDocument/2006/relationships/image" Target="../media/image8.png"/><Relationship Id="rId5" Type="http://schemas.openxmlformats.org/officeDocument/2006/relationships/customXml" Target="../../customXml/item1937.xml"/><Relationship Id="rId61" Type="http://schemas.openxmlformats.org/officeDocument/2006/relationships/customXml" Target="../../customXml/item733.xml"/><Relationship Id="rId82" Type="http://schemas.openxmlformats.org/officeDocument/2006/relationships/image" Target="../media/image79.svg"/><Relationship Id="rId19" Type="http://schemas.openxmlformats.org/officeDocument/2006/relationships/customXml" Target="../../customXml/item944.xml"/><Relationship Id="rId14" Type="http://schemas.openxmlformats.org/officeDocument/2006/relationships/customXml" Target="../../customXml/item562.xml"/><Relationship Id="rId22" Type="http://schemas.openxmlformats.org/officeDocument/2006/relationships/customXml" Target="../../customXml/item981.xml"/><Relationship Id="rId27" Type="http://schemas.openxmlformats.org/officeDocument/2006/relationships/customXml" Target="../../customXml/item561.xml"/><Relationship Id="rId30" Type="http://schemas.openxmlformats.org/officeDocument/2006/relationships/customXml" Target="../../customXml/item94.xml"/><Relationship Id="rId35" Type="http://schemas.openxmlformats.org/officeDocument/2006/relationships/customXml" Target="../../customXml/item901.xml"/><Relationship Id="rId43" Type="http://schemas.openxmlformats.org/officeDocument/2006/relationships/customXml" Target="../../customXml/item2110.xml"/><Relationship Id="rId48" Type="http://schemas.openxmlformats.org/officeDocument/2006/relationships/customXml" Target="../../customXml/item1193.xml"/><Relationship Id="rId56" Type="http://schemas.openxmlformats.org/officeDocument/2006/relationships/customXml" Target="../../customXml/item83.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1016.xml"/><Relationship Id="rId51" Type="http://schemas.openxmlformats.org/officeDocument/2006/relationships/customXml" Target="../../customXml/item284.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1063.xml"/><Relationship Id="rId12" Type="http://schemas.openxmlformats.org/officeDocument/2006/relationships/customXml" Target="../../customXml/item112.xml"/><Relationship Id="rId17" Type="http://schemas.openxmlformats.org/officeDocument/2006/relationships/customXml" Target="../../customXml/item618.xml"/><Relationship Id="rId25" Type="http://schemas.openxmlformats.org/officeDocument/2006/relationships/customXml" Target="../../customXml/item393.xml"/><Relationship Id="rId33" Type="http://schemas.openxmlformats.org/officeDocument/2006/relationships/customXml" Target="../../customXml/item1258.xml"/><Relationship Id="rId38" Type="http://schemas.openxmlformats.org/officeDocument/2006/relationships/customXml" Target="../../customXml/item1261.xml"/><Relationship Id="rId46" Type="http://schemas.openxmlformats.org/officeDocument/2006/relationships/customXml" Target="../../customXml/item75.xml"/><Relationship Id="rId59" Type="http://schemas.openxmlformats.org/officeDocument/2006/relationships/customXml" Target="../../customXml/item1119.xml"/><Relationship Id="rId67" Type="http://schemas.openxmlformats.org/officeDocument/2006/relationships/image" Target="../media/image3.png"/><Relationship Id="rId20" Type="http://schemas.openxmlformats.org/officeDocument/2006/relationships/customXml" Target="../../customXml/item1479.xml"/><Relationship Id="rId41" Type="http://schemas.openxmlformats.org/officeDocument/2006/relationships/customXml" Target="../../customXml/item1927.xml"/><Relationship Id="rId54" Type="http://schemas.openxmlformats.org/officeDocument/2006/relationships/customXml" Target="../../customXml/item1724.xml"/><Relationship Id="rId62" Type="http://schemas.openxmlformats.org/officeDocument/2006/relationships/customXml" Target="../../customXml/item462.xml"/><Relationship Id="rId70" Type="http://schemas.openxmlformats.org/officeDocument/2006/relationships/image" Target="../media/image6.png"/><Relationship Id="rId75" Type="http://schemas.openxmlformats.org/officeDocument/2006/relationships/image" Target="../media/image38.png"/><Relationship Id="rId1" Type="http://schemas.openxmlformats.org/officeDocument/2006/relationships/customXml" Target="../../customXml/item1187.xml"/><Relationship Id="rId6" Type="http://schemas.openxmlformats.org/officeDocument/2006/relationships/customXml" Target="../../customXml/item1154.xml"/><Relationship Id="rId15" Type="http://schemas.openxmlformats.org/officeDocument/2006/relationships/customXml" Target="../../customXml/item713.xml"/><Relationship Id="rId23" Type="http://schemas.openxmlformats.org/officeDocument/2006/relationships/customXml" Target="../../customXml/item921.xml"/><Relationship Id="rId28" Type="http://schemas.openxmlformats.org/officeDocument/2006/relationships/customXml" Target="../../customXml/item24.xml"/><Relationship Id="rId36" Type="http://schemas.openxmlformats.org/officeDocument/2006/relationships/customXml" Target="../../customXml/item1549.xml"/><Relationship Id="rId49" Type="http://schemas.openxmlformats.org/officeDocument/2006/relationships/customXml" Target="../../customXml/item1070.xml"/><Relationship Id="rId57" Type="http://schemas.openxmlformats.org/officeDocument/2006/relationships/customXml" Target="../../customXml/item425.xml"/><Relationship Id="rId10" Type="http://schemas.openxmlformats.org/officeDocument/2006/relationships/customXml" Target="../../customXml/item335.xml"/><Relationship Id="rId31" Type="http://schemas.openxmlformats.org/officeDocument/2006/relationships/customXml" Target="../../customXml/item829.xml"/><Relationship Id="rId44" Type="http://schemas.openxmlformats.org/officeDocument/2006/relationships/customXml" Target="../../customXml/item799.xml"/><Relationship Id="rId52" Type="http://schemas.openxmlformats.org/officeDocument/2006/relationships/customXml" Target="../../customXml/item2275.xml"/><Relationship Id="rId60" Type="http://schemas.openxmlformats.org/officeDocument/2006/relationships/customXml" Target="../../customXml/item1288.xml"/><Relationship Id="rId65" Type="http://schemas.openxmlformats.org/officeDocument/2006/relationships/image" Target="../media/image1.png"/><Relationship Id="rId73" Type="http://schemas.openxmlformats.org/officeDocument/2006/relationships/image" Target="../media/image69.png"/><Relationship Id="rId78" Type="http://schemas.openxmlformats.org/officeDocument/2006/relationships/image" Target="../media/image62.svg"/><Relationship Id="rId81" Type="http://schemas.openxmlformats.org/officeDocument/2006/relationships/image" Target="../media/image78.png"/><Relationship Id="rId4" Type="http://schemas.openxmlformats.org/officeDocument/2006/relationships/customXml" Target="../../customXml/item452.xml"/><Relationship Id="rId9" Type="http://schemas.openxmlformats.org/officeDocument/2006/relationships/customXml" Target="../../customXml/item1274.xml"/><Relationship Id="rId13" Type="http://schemas.openxmlformats.org/officeDocument/2006/relationships/customXml" Target="../../customXml/item1878.xml"/><Relationship Id="rId18" Type="http://schemas.openxmlformats.org/officeDocument/2006/relationships/customXml" Target="../../customXml/item532.xml"/><Relationship Id="rId39" Type="http://schemas.openxmlformats.org/officeDocument/2006/relationships/customXml" Target="../../customXml/item272.xml"/><Relationship Id="rId34" Type="http://schemas.openxmlformats.org/officeDocument/2006/relationships/customXml" Target="../../customXml/item231.xml"/><Relationship Id="rId50" Type="http://schemas.openxmlformats.org/officeDocument/2006/relationships/customXml" Target="../../customXml/item788.xml"/><Relationship Id="rId55" Type="http://schemas.openxmlformats.org/officeDocument/2006/relationships/customXml" Target="../../customXml/item634.xml"/><Relationship Id="rId76" Type="http://schemas.openxmlformats.org/officeDocument/2006/relationships/image" Target="../media/image39.svg"/><Relationship Id="rId7" Type="http://schemas.openxmlformats.org/officeDocument/2006/relationships/customXml" Target="../../customXml/item2219.xml"/><Relationship Id="rId71" Type="http://schemas.openxmlformats.org/officeDocument/2006/relationships/image" Target="../media/image7.png"/><Relationship Id="rId2" Type="http://schemas.openxmlformats.org/officeDocument/2006/relationships/customXml" Target="../../customXml/item791.xml"/><Relationship Id="rId29" Type="http://schemas.openxmlformats.org/officeDocument/2006/relationships/customXml" Target="../../customXml/item1453.xml"/><Relationship Id="rId24" Type="http://schemas.openxmlformats.org/officeDocument/2006/relationships/customXml" Target="../../customXml/item761.xml"/><Relationship Id="rId40" Type="http://schemas.openxmlformats.org/officeDocument/2006/relationships/customXml" Target="../../customXml/item1010.xml"/><Relationship Id="rId45" Type="http://schemas.openxmlformats.org/officeDocument/2006/relationships/customXml" Target="../../customXml/item457.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1554.xml"/><Relationship Id="rId18" Type="http://schemas.openxmlformats.org/officeDocument/2006/relationships/customXml" Target="../../customXml/item2131.xml"/><Relationship Id="rId26" Type="http://schemas.openxmlformats.org/officeDocument/2006/relationships/customXml" Target="../../customXml/item95.xml"/><Relationship Id="rId39" Type="http://schemas.openxmlformats.org/officeDocument/2006/relationships/customXml" Target="../../customXml/item843.xml"/><Relationship Id="rId21" Type="http://schemas.openxmlformats.org/officeDocument/2006/relationships/customXml" Target="../../customXml/item2027.xml"/><Relationship Id="rId34" Type="http://schemas.openxmlformats.org/officeDocument/2006/relationships/customXml" Target="../../customXml/item1540.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1.png"/><Relationship Id="rId7" Type="http://schemas.openxmlformats.org/officeDocument/2006/relationships/customXml" Target="../../customXml/item173.xml"/><Relationship Id="rId2" Type="http://schemas.openxmlformats.org/officeDocument/2006/relationships/customXml" Target="../../customXml/item398.xml"/><Relationship Id="rId16" Type="http://schemas.openxmlformats.org/officeDocument/2006/relationships/customXml" Target="../../customXml/item1030.xml"/><Relationship Id="rId29" Type="http://schemas.openxmlformats.org/officeDocument/2006/relationships/customXml" Target="../../customXml/item948.xml"/><Relationship Id="rId11" Type="http://schemas.openxmlformats.org/officeDocument/2006/relationships/customXml" Target="../../customXml/item602.xml"/><Relationship Id="rId24" Type="http://schemas.openxmlformats.org/officeDocument/2006/relationships/customXml" Target="../../customXml/item1325.xml"/><Relationship Id="rId32" Type="http://schemas.openxmlformats.org/officeDocument/2006/relationships/customXml" Target="../../customXml/item84.xml"/><Relationship Id="rId37" Type="http://schemas.openxmlformats.org/officeDocument/2006/relationships/customXml" Target="../../customXml/item2165.xml"/><Relationship Id="rId40" Type="http://schemas.openxmlformats.org/officeDocument/2006/relationships/customXml" Target="../../customXml/item1940.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1653.xml"/><Relationship Id="rId19" Type="http://schemas.openxmlformats.org/officeDocument/2006/relationships/customXml" Target="../../customXml/item2214.xml"/><Relationship Id="rId4" Type="http://schemas.openxmlformats.org/officeDocument/2006/relationships/customXml" Target="../../customXml/item833.xml"/><Relationship Id="rId9" Type="http://schemas.openxmlformats.org/officeDocument/2006/relationships/customXml" Target="../../customXml/item638.xml"/><Relationship Id="rId14" Type="http://schemas.openxmlformats.org/officeDocument/2006/relationships/customXml" Target="../../customXml/item1929.xml"/><Relationship Id="rId22" Type="http://schemas.openxmlformats.org/officeDocument/2006/relationships/customXml" Target="../../customXml/item370.xml"/><Relationship Id="rId27" Type="http://schemas.openxmlformats.org/officeDocument/2006/relationships/customXml" Target="../../customXml/item923.xml"/><Relationship Id="rId30" Type="http://schemas.openxmlformats.org/officeDocument/2006/relationships/customXml" Target="../../customXml/item2121.xml"/><Relationship Id="rId35" Type="http://schemas.openxmlformats.org/officeDocument/2006/relationships/customXml" Target="../../customXml/item516.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72.xml"/><Relationship Id="rId51" Type="http://schemas.openxmlformats.org/officeDocument/2006/relationships/image" Target="../media/image69.png"/><Relationship Id="rId3" Type="http://schemas.openxmlformats.org/officeDocument/2006/relationships/customXml" Target="../../customXml/item823.xml"/><Relationship Id="rId12" Type="http://schemas.openxmlformats.org/officeDocument/2006/relationships/customXml" Target="../../customXml/item1922.xml"/><Relationship Id="rId17" Type="http://schemas.openxmlformats.org/officeDocument/2006/relationships/customXml" Target="../../customXml/item1669.xml"/><Relationship Id="rId25" Type="http://schemas.openxmlformats.org/officeDocument/2006/relationships/customXml" Target="../../customXml/item2057.xml"/><Relationship Id="rId33" Type="http://schemas.openxmlformats.org/officeDocument/2006/relationships/customXml" Target="../../customXml/item1208.xml"/><Relationship Id="rId38" Type="http://schemas.openxmlformats.org/officeDocument/2006/relationships/customXml" Target="../../customXml/item1531.xml"/><Relationship Id="rId46" Type="http://schemas.openxmlformats.org/officeDocument/2006/relationships/image" Target="../media/image4.png"/><Relationship Id="rId59" Type="http://schemas.openxmlformats.org/officeDocument/2006/relationships/image" Target="../media/image78.png"/><Relationship Id="rId20" Type="http://schemas.openxmlformats.org/officeDocument/2006/relationships/customXml" Target="../../customXml/item1458.xml"/><Relationship Id="rId41" Type="http://schemas.openxmlformats.org/officeDocument/2006/relationships/slideLayout" Target="../slideLayouts/slideLayout1.xml"/><Relationship Id="rId54" Type="http://schemas.openxmlformats.org/officeDocument/2006/relationships/image" Target="../media/image39.svg"/><Relationship Id="rId1" Type="http://schemas.openxmlformats.org/officeDocument/2006/relationships/customXml" Target="../../customXml/item58.xml"/><Relationship Id="rId6" Type="http://schemas.openxmlformats.org/officeDocument/2006/relationships/customXml" Target="../../customXml/item1153.xml"/><Relationship Id="rId15" Type="http://schemas.openxmlformats.org/officeDocument/2006/relationships/customXml" Target="../../customXml/item2001.xml"/><Relationship Id="rId23" Type="http://schemas.openxmlformats.org/officeDocument/2006/relationships/customXml" Target="../../customXml/item1335.xml"/><Relationship Id="rId28" Type="http://schemas.openxmlformats.org/officeDocument/2006/relationships/customXml" Target="../../customXml/item1353.xml"/><Relationship Id="rId36" Type="http://schemas.openxmlformats.org/officeDocument/2006/relationships/customXml" Target="../../customXml/item1750.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686.xml"/><Relationship Id="rId31" Type="http://schemas.openxmlformats.org/officeDocument/2006/relationships/customXml" Target="../../customXml/item255.xml"/><Relationship Id="rId44" Type="http://schemas.openxmlformats.org/officeDocument/2006/relationships/image" Target="../media/image2.png"/><Relationship Id="rId52" Type="http://schemas.openxmlformats.org/officeDocument/2006/relationships/image" Target="../media/image70.svg"/><Relationship Id="rId60" Type="http://schemas.openxmlformats.org/officeDocument/2006/relationships/image" Target="../media/image79.svg"/></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559.xml"/><Relationship Id="rId21" Type="http://schemas.openxmlformats.org/officeDocument/2006/relationships/customXml" Target="../../customXml/item242.xml"/><Relationship Id="rId42" Type="http://schemas.openxmlformats.org/officeDocument/2006/relationships/customXml" Target="../../customXml/item614.xml"/><Relationship Id="rId47" Type="http://schemas.openxmlformats.org/officeDocument/2006/relationships/customXml" Target="../../customXml/item1924.xml"/><Relationship Id="rId63" Type="http://schemas.openxmlformats.org/officeDocument/2006/relationships/customXml" Target="../../customXml/item1725.xml"/><Relationship Id="rId68" Type="http://schemas.openxmlformats.org/officeDocument/2006/relationships/customXml" Target="../../customXml/item1214.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1640.xml"/><Relationship Id="rId11" Type="http://schemas.openxmlformats.org/officeDocument/2006/relationships/customXml" Target="../../customXml/item822.xml"/><Relationship Id="rId32" Type="http://schemas.openxmlformats.org/officeDocument/2006/relationships/customXml" Target="../../customXml/item1752.xml"/><Relationship Id="rId37" Type="http://schemas.openxmlformats.org/officeDocument/2006/relationships/customXml" Target="../../customXml/item1123.xml"/><Relationship Id="rId53" Type="http://schemas.openxmlformats.org/officeDocument/2006/relationships/customXml" Target="../../customXml/item2146.xml"/><Relationship Id="rId58" Type="http://schemas.openxmlformats.org/officeDocument/2006/relationships/customXml" Target="../../customXml/item1961.xml"/><Relationship Id="rId74" Type="http://schemas.openxmlformats.org/officeDocument/2006/relationships/image" Target="../media/image4.png"/><Relationship Id="rId79" Type="http://schemas.openxmlformats.org/officeDocument/2006/relationships/image" Target="../media/image69.png"/><Relationship Id="rId5" Type="http://schemas.openxmlformats.org/officeDocument/2006/relationships/customXml" Target="../../customXml/item308.xml"/><Relationship Id="rId90" Type="http://schemas.openxmlformats.org/officeDocument/2006/relationships/slide" Target="slide8.xml"/><Relationship Id="rId14" Type="http://schemas.openxmlformats.org/officeDocument/2006/relationships/customXml" Target="../../customXml/item1047.xml"/><Relationship Id="rId22" Type="http://schemas.openxmlformats.org/officeDocument/2006/relationships/customXml" Target="../../customXml/item1083.xml"/><Relationship Id="rId27" Type="http://schemas.openxmlformats.org/officeDocument/2006/relationships/customXml" Target="../../customXml/item1194.xml"/><Relationship Id="rId30" Type="http://schemas.openxmlformats.org/officeDocument/2006/relationships/customXml" Target="../../customXml/item374.xml"/><Relationship Id="rId35" Type="http://schemas.openxmlformats.org/officeDocument/2006/relationships/customXml" Target="../../customXml/item1835.xml"/><Relationship Id="rId43" Type="http://schemas.openxmlformats.org/officeDocument/2006/relationships/customXml" Target="../../customXml/item183.xml"/><Relationship Id="rId48" Type="http://schemas.openxmlformats.org/officeDocument/2006/relationships/customXml" Target="../../customXml/item1544.xml"/><Relationship Id="rId56" Type="http://schemas.openxmlformats.org/officeDocument/2006/relationships/customXml" Target="../../customXml/item541.xml"/><Relationship Id="rId64" Type="http://schemas.openxmlformats.org/officeDocument/2006/relationships/customXml" Target="../../customXml/item2147.xml"/><Relationship Id="rId69" Type="http://schemas.openxmlformats.org/officeDocument/2006/relationships/slideLayout" Target="../slideLayouts/slideLayout1.xml"/><Relationship Id="rId77" Type="http://schemas.openxmlformats.org/officeDocument/2006/relationships/image" Target="../media/image7.png"/><Relationship Id="rId8" Type="http://schemas.openxmlformats.org/officeDocument/2006/relationships/customXml" Target="../../customXml/item296.xml"/><Relationship Id="rId51" Type="http://schemas.openxmlformats.org/officeDocument/2006/relationships/customXml" Target="../../customXml/item395.xml"/><Relationship Id="rId72" Type="http://schemas.openxmlformats.org/officeDocument/2006/relationships/image" Target="../media/image2.png"/><Relationship Id="rId80" Type="http://schemas.openxmlformats.org/officeDocument/2006/relationships/image" Target="../media/image70.svg"/><Relationship Id="rId85" Type="http://schemas.openxmlformats.org/officeDocument/2006/relationships/image" Target="../media/image8.png"/><Relationship Id="rId3" Type="http://schemas.openxmlformats.org/officeDocument/2006/relationships/customXml" Target="../../customXml/item835.xml"/><Relationship Id="rId12" Type="http://schemas.openxmlformats.org/officeDocument/2006/relationships/customXml" Target="../../customXml/item895.xml"/><Relationship Id="rId17" Type="http://schemas.openxmlformats.org/officeDocument/2006/relationships/customXml" Target="../../customXml/item979.xml"/><Relationship Id="rId25" Type="http://schemas.openxmlformats.org/officeDocument/2006/relationships/customXml" Target="../../customXml/item2107.xml"/><Relationship Id="rId33" Type="http://schemas.openxmlformats.org/officeDocument/2006/relationships/customXml" Target="../../customXml/item1319.xml"/><Relationship Id="rId38" Type="http://schemas.openxmlformats.org/officeDocument/2006/relationships/customXml" Target="../../customXml/item760.xml"/><Relationship Id="rId46" Type="http://schemas.openxmlformats.org/officeDocument/2006/relationships/customXml" Target="../../customXml/item7.xml"/><Relationship Id="rId59" Type="http://schemas.openxmlformats.org/officeDocument/2006/relationships/customXml" Target="../../customXml/item281.xml"/><Relationship Id="rId67" Type="http://schemas.openxmlformats.org/officeDocument/2006/relationships/customXml" Target="../../customXml/item289.xml"/><Relationship Id="rId20" Type="http://schemas.openxmlformats.org/officeDocument/2006/relationships/customXml" Target="../../customXml/item679.xml"/><Relationship Id="rId41" Type="http://schemas.openxmlformats.org/officeDocument/2006/relationships/customXml" Target="../../customXml/item218.xml"/><Relationship Id="rId54" Type="http://schemas.openxmlformats.org/officeDocument/2006/relationships/customXml" Target="../../customXml/item1270.xml"/><Relationship Id="rId62" Type="http://schemas.openxmlformats.org/officeDocument/2006/relationships/customXml" Target="../../customXml/item1109.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1" Type="http://schemas.openxmlformats.org/officeDocument/2006/relationships/customXml" Target="../../customXml/item177.xml"/><Relationship Id="rId6" Type="http://schemas.openxmlformats.org/officeDocument/2006/relationships/customXml" Target="../../customXml/item93.xml"/><Relationship Id="rId15" Type="http://schemas.openxmlformats.org/officeDocument/2006/relationships/customXml" Target="../../customXml/item568.xml"/><Relationship Id="rId23" Type="http://schemas.openxmlformats.org/officeDocument/2006/relationships/customXml" Target="../../customXml/item2124.xml"/><Relationship Id="rId28" Type="http://schemas.openxmlformats.org/officeDocument/2006/relationships/customXml" Target="../../customXml/item1366.xml"/><Relationship Id="rId36" Type="http://schemas.openxmlformats.org/officeDocument/2006/relationships/customXml" Target="../../customXml/item491.xml"/><Relationship Id="rId49" Type="http://schemas.openxmlformats.org/officeDocument/2006/relationships/customXml" Target="../../customXml/item2096.xml"/><Relationship Id="rId57" Type="http://schemas.openxmlformats.org/officeDocument/2006/relationships/customXml" Target="../../customXml/item1039.xml"/><Relationship Id="rId10" Type="http://schemas.openxmlformats.org/officeDocument/2006/relationships/customXml" Target="../../customXml/item1850.xml"/><Relationship Id="rId31" Type="http://schemas.openxmlformats.org/officeDocument/2006/relationships/customXml" Target="../../customXml/item1302.xml"/><Relationship Id="rId44" Type="http://schemas.openxmlformats.org/officeDocument/2006/relationships/customXml" Target="../../customXml/item625.xml"/><Relationship Id="rId52" Type="http://schemas.openxmlformats.org/officeDocument/2006/relationships/customXml" Target="../../customXml/item1718.xml"/><Relationship Id="rId60" Type="http://schemas.openxmlformats.org/officeDocument/2006/relationships/customXml" Target="../../customXml/item1385.xml"/><Relationship Id="rId65" Type="http://schemas.openxmlformats.org/officeDocument/2006/relationships/customXml" Target="../../customXml/item194.xml"/><Relationship Id="rId73" Type="http://schemas.openxmlformats.org/officeDocument/2006/relationships/image" Target="../media/image3.png"/><Relationship Id="rId78" Type="http://schemas.openxmlformats.org/officeDocument/2006/relationships/slide" Target="slide50.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1358.xml"/><Relationship Id="rId9" Type="http://schemas.openxmlformats.org/officeDocument/2006/relationships/customXml" Target="../../customXml/item2196.xml"/><Relationship Id="rId13" Type="http://schemas.openxmlformats.org/officeDocument/2006/relationships/customXml" Target="../../customXml/item1647.xml"/><Relationship Id="rId18" Type="http://schemas.openxmlformats.org/officeDocument/2006/relationships/customXml" Target="../../customXml/item387.xml"/><Relationship Id="rId39" Type="http://schemas.openxmlformats.org/officeDocument/2006/relationships/customXml" Target="../../customXml/item1454.xml"/><Relationship Id="rId34" Type="http://schemas.openxmlformats.org/officeDocument/2006/relationships/customXml" Target="../../customXml/item1543.xml"/><Relationship Id="rId50" Type="http://schemas.openxmlformats.org/officeDocument/2006/relationships/customXml" Target="../../customXml/item1509.xml"/><Relationship Id="rId55" Type="http://schemas.openxmlformats.org/officeDocument/2006/relationships/customXml" Target="../../customXml/item1971.xml"/><Relationship Id="rId76" Type="http://schemas.openxmlformats.org/officeDocument/2006/relationships/image" Target="../media/image6.png"/><Relationship Id="rId7" Type="http://schemas.openxmlformats.org/officeDocument/2006/relationships/customXml" Target="../../customXml/item49.xml"/><Relationship Id="rId71" Type="http://schemas.openxmlformats.org/officeDocument/2006/relationships/image" Target="../media/image1.png"/><Relationship Id="rId2" Type="http://schemas.openxmlformats.org/officeDocument/2006/relationships/customXml" Target="../../customXml/item1306.xml"/><Relationship Id="rId29" Type="http://schemas.openxmlformats.org/officeDocument/2006/relationships/customXml" Target="../../customXml/item960.xml"/><Relationship Id="rId24" Type="http://schemas.openxmlformats.org/officeDocument/2006/relationships/customXml" Target="../../customXml/item574.xml"/><Relationship Id="rId40" Type="http://schemas.openxmlformats.org/officeDocument/2006/relationships/customXml" Target="../../customXml/item446.xml"/><Relationship Id="rId45" Type="http://schemas.openxmlformats.org/officeDocument/2006/relationships/customXml" Target="../../customXml/item1289.xml"/><Relationship Id="rId66" Type="http://schemas.openxmlformats.org/officeDocument/2006/relationships/customXml" Target="../../customXml/item206.xml"/><Relationship Id="rId87" Type="http://schemas.openxmlformats.org/officeDocument/2006/relationships/slide" Target="slide49.xml"/><Relationship Id="rId61" Type="http://schemas.openxmlformats.org/officeDocument/2006/relationships/customXml" Target="../../customXml/item279.xml"/><Relationship Id="rId82" Type="http://schemas.openxmlformats.org/officeDocument/2006/relationships/image" Target="../media/image39.svg"/><Relationship Id="rId19" Type="http://schemas.openxmlformats.org/officeDocument/2006/relationships/customXml" Target="../../customXml/item759.xml"/></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344.xml"/><Relationship Id="rId21" Type="http://schemas.openxmlformats.org/officeDocument/2006/relationships/customXml" Target="../../customXml/item1755.xml"/><Relationship Id="rId42" Type="http://schemas.openxmlformats.org/officeDocument/2006/relationships/customXml" Target="../../customXml/item375.xml"/><Relationship Id="rId47" Type="http://schemas.openxmlformats.org/officeDocument/2006/relationships/customXml" Target="../../customXml/item2079.xml"/><Relationship Id="rId63" Type="http://schemas.openxmlformats.org/officeDocument/2006/relationships/customXml" Target="../../customXml/item1558.xml"/><Relationship Id="rId68" Type="http://schemas.openxmlformats.org/officeDocument/2006/relationships/customXml" Target="../../customXml/item2255.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765.xml"/><Relationship Id="rId11" Type="http://schemas.openxmlformats.org/officeDocument/2006/relationships/customXml" Target="../../customXml/item1125.xml"/><Relationship Id="rId32" Type="http://schemas.openxmlformats.org/officeDocument/2006/relationships/customXml" Target="../../customXml/item121.xml"/><Relationship Id="rId37" Type="http://schemas.openxmlformats.org/officeDocument/2006/relationships/customXml" Target="../../customXml/item1415.xml"/><Relationship Id="rId53" Type="http://schemas.openxmlformats.org/officeDocument/2006/relationships/customXml" Target="../../customXml/item139.xml"/><Relationship Id="rId58" Type="http://schemas.openxmlformats.org/officeDocument/2006/relationships/customXml" Target="../../customXml/item1731.xml"/><Relationship Id="rId74" Type="http://schemas.openxmlformats.org/officeDocument/2006/relationships/customXml" Target="../../customXml/item2125.xml"/><Relationship Id="rId79" Type="http://schemas.openxmlformats.org/officeDocument/2006/relationships/customXml" Target="../../customXml/item278.xml"/><Relationship Id="rId102" Type="http://schemas.openxmlformats.org/officeDocument/2006/relationships/image" Target="../media/image10.png"/><Relationship Id="rId5" Type="http://schemas.openxmlformats.org/officeDocument/2006/relationships/customXml" Target="../../customXml/item1215.xml"/><Relationship Id="rId90" Type="http://schemas.openxmlformats.org/officeDocument/2006/relationships/image" Target="../media/image5.png"/><Relationship Id="rId95" Type="http://schemas.openxmlformats.org/officeDocument/2006/relationships/image" Target="../media/image70.svg"/><Relationship Id="rId22" Type="http://schemas.openxmlformats.org/officeDocument/2006/relationships/customXml" Target="../../customXml/item1566.xml"/><Relationship Id="rId27" Type="http://schemas.openxmlformats.org/officeDocument/2006/relationships/customXml" Target="../../customXml/item1593.xml"/><Relationship Id="rId43" Type="http://schemas.openxmlformats.org/officeDocument/2006/relationships/customXml" Target="../../customXml/item963.xml"/><Relationship Id="rId48" Type="http://schemas.openxmlformats.org/officeDocument/2006/relationships/customXml" Target="../../customXml/item1823.xml"/><Relationship Id="rId64" Type="http://schemas.openxmlformats.org/officeDocument/2006/relationships/customXml" Target="../../customXml/item410.xml"/><Relationship Id="rId69" Type="http://schemas.openxmlformats.org/officeDocument/2006/relationships/customXml" Target="../../customXml/item1472.xml"/><Relationship Id="rId80" Type="http://schemas.openxmlformats.org/officeDocument/2006/relationships/customXml" Target="../../customXml/item1397.xml"/><Relationship Id="rId85" Type="http://schemas.openxmlformats.org/officeDocument/2006/relationships/notesSlide" Target="../notesSlides/notesSlide45.xml"/><Relationship Id="rId12" Type="http://schemas.openxmlformats.org/officeDocument/2006/relationships/customXml" Target="../../customXml/item2161.xml"/><Relationship Id="rId17" Type="http://schemas.openxmlformats.org/officeDocument/2006/relationships/customXml" Target="../../customXml/item642.xml"/><Relationship Id="rId33" Type="http://schemas.openxmlformats.org/officeDocument/2006/relationships/customXml" Target="../../customXml/item441.xml"/><Relationship Id="rId38" Type="http://schemas.openxmlformats.org/officeDocument/2006/relationships/customXml" Target="../../customXml/item744.xml"/><Relationship Id="rId59" Type="http://schemas.openxmlformats.org/officeDocument/2006/relationships/customXml" Target="../../customXml/item348.xml"/><Relationship Id="rId103" Type="http://schemas.openxmlformats.org/officeDocument/2006/relationships/image" Target="../media/image11.svg"/><Relationship Id="rId20" Type="http://schemas.openxmlformats.org/officeDocument/2006/relationships/customXml" Target="../../customXml/item1080.xml"/><Relationship Id="rId41" Type="http://schemas.openxmlformats.org/officeDocument/2006/relationships/customXml" Target="../../customXml/item2119.xml"/><Relationship Id="rId54" Type="http://schemas.openxmlformats.org/officeDocument/2006/relationships/customXml" Target="../../customXml/item1598.xml"/><Relationship Id="rId62" Type="http://schemas.openxmlformats.org/officeDocument/2006/relationships/customXml" Target="../../customXml/item1632.xml"/><Relationship Id="rId70" Type="http://schemas.openxmlformats.org/officeDocument/2006/relationships/customXml" Target="../../customXml/item1359.xml"/><Relationship Id="rId75" Type="http://schemas.openxmlformats.org/officeDocument/2006/relationships/customXml" Target="../../customXml/item2081.xml"/><Relationship Id="rId83" Type="http://schemas.openxmlformats.org/officeDocument/2006/relationships/customXml" Target="../../customXml/item986.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111.xml"/><Relationship Id="rId6" Type="http://schemas.openxmlformats.org/officeDocument/2006/relationships/customXml" Target="../../customXml/item724.xml"/><Relationship Id="rId15" Type="http://schemas.openxmlformats.org/officeDocument/2006/relationships/customXml" Target="../../customXml/item1735.xml"/><Relationship Id="rId23" Type="http://schemas.openxmlformats.org/officeDocument/2006/relationships/customXml" Target="../../customXml/item1145.xml"/><Relationship Id="rId28" Type="http://schemas.openxmlformats.org/officeDocument/2006/relationships/customXml" Target="../../customXml/item1343.xml"/><Relationship Id="rId36" Type="http://schemas.openxmlformats.org/officeDocument/2006/relationships/customXml" Target="../../customXml/item1283.xml"/><Relationship Id="rId49" Type="http://schemas.openxmlformats.org/officeDocument/2006/relationships/customXml" Target="../../customXml/item1652.xml"/><Relationship Id="rId57" Type="http://schemas.openxmlformats.org/officeDocument/2006/relationships/customXml" Target="../../customXml/item1033.xml"/><Relationship Id="rId10" Type="http://schemas.openxmlformats.org/officeDocument/2006/relationships/customXml" Target="../../customXml/item702.xml"/><Relationship Id="rId31" Type="http://schemas.openxmlformats.org/officeDocument/2006/relationships/customXml" Target="../../customXml/item2036.xml"/><Relationship Id="rId44" Type="http://schemas.openxmlformats.org/officeDocument/2006/relationships/customXml" Target="../../customXml/item96.xml"/><Relationship Id="rId52" Type="http://schemas.openxmlformats.org/officeDocument/2006/relationships/customXml" Target="../../customXml/item2004.xml"/><Relationship Id="rId60" Type="http://schemas.openxmlformats.org/officeDocument/2006/relationships/customXml" Target="../../customXml/item1722.xml"/><Relationship Id="rId65" Type="http://schemas.openxmlformats.org/officeDocument/2006/relationships/customXml" Target="../../customXml/item957.xml"/><Relationship Id="rId73" Type="http://schemas.openxmlformats.org/officeDocument/2006/relationships/customXml" Target="../../customXml/item2127.xml"/><Relationship Id="rId78" Type="http://schemas.openxmlformats.org/officeDocument/2006/relationships/customXml" Target="../../customXml/item2103.xml"/><Relationship Id="rId81" Type="http://schemas.openxmlformats.org/officeDocument/2006/relationships/customXml" Target="../../customXml/item1942.xml"/><Relationship Id="rId86" Type="http://schemas.openxmlformats.org/officeDocument/2006/relationships/image" Target="../media/image1.png"/><Relationship Id="rId94" Type="http://schemas.openxmlformats.org/officeDocument/2006/relationships/image" Target="../media/image69.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1572.xml"/><Relationship Id="rId9" Type="http://schemas.openxmlformats.org/officeDocument/2006/relationships/customXml" Target="../../customXml/item2220.xml"/><Relationship Id="rId13" Type="http://schemas.openxmlformats.org/officeDocument/2006/relationships/customXml" Target="../../customXml/item416.xml"/><Relationship Id="rId18" Type="http://schemas.openxmlformats.org/officeDocument/2006/relationships/customXml" Target="../../customXml/item504.xml"/><Relationship Id="rId39" Type="http://schemas.openxmlformats.org/officeDocument/2006/relationships/customXml" Target="../../customXml/item1429.xml"/><Relationship Id="rId34" Type="http://schemas.openxmlformats.org/officeDocument/2006/relationships/customXml" Target="../../customXml/item2128.xml"/><Relationship Id="rId50" Type="http://schemas.openxmlformats.org/officeDocument/2006/relationships/customXml" Target="../../customXml/item1217.xml"/><Relationship Id="rId55" Type="http://schemas.openxmlformats.org/officeDocument/2006/relationships/customXml" Target="../../customXml/item55.xml"/><Relationship Id="rId76" Type="http://schemas.openxmlformats.org/officeDocument/2006/relationships/customXml" Target="../../customXml/item2037.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1122.xml"/><Relationship Id="rId71" Type="http://schemas.openxmlformats.org/officeDocument/2006/relationships/customXml" Target="../../customXml/item766.xml"/><Relationship Id="rId92" Type="http://schemas.openxmlformats.org/officeDocument/2006/relationships/image" Target="../media/image7.png"/><Relationship Id="rId2" Type="http://schemas.openxmlformats.org/officeDocument/2006/relationships/customXml" Target="../../customXml/item1012.xml"/><Relationship Id="rId29" Type="http://schemas.openxmlformats.org/officeDocument/2006/relationships/customXml" Target="../../customXml/item9.xml"/><Relationship Id="rId24" Type="http://schemas.openxmlformats.org/officeDocument/2006/relationships/customXml" Target="../../customXml/item1681.xml"/><Relationship Id="rId40" Type="http://schemas.openxmlformats.org/officeDocument/2006/relationships/customXml" Target="../../customXml/item852.xml"/><Relationship Id="rId45" Type="http://schemas.openxmlformats.org/officeDocument/2006/relationships/customXml" Target="../../customXml/item1876.xml"/><Relationship Id="rId66" Type="http://schemas.openxmlformats.org/officeDocument/2006/relationships/customXml" Target="../../customXml/item2003.xml"/><Relationship Id="rId87" Type="http://schemas.openxmlformats.org/officeDocument/2006/relationships/image" Target="../media/image2.png"/><Relationship Id="rId61" Type="http://schemas.openxmlformats.org/officeDocument/2006/relationships/customXml" Target="../../customXml/item2143.xml"/><Relationship Id="rId82" Type="http://schemas.openxmlformats.org/officeDocument/2006/relationships/customXml" Target="../../customXml/item1021.xml"/><Relationship Id="rId19" Type="http://schemas.openxmlformats.org/officeDocument/2006/relationships/customXml" Target="../../customXml/item59.xml"/><Relationship Id="rId14" Type="http://schemas.openxmlformats.org/officeDocument/2006/relationships/customXml" Target="../../customXml/item2259.xml"/><Relationship Id="rId30" Type="http://schemas.openxmlformats.org/officeDocument/2006/relationships/customXml" Target="../../customXml/item2019.xml"/><Relationship Id="rId35" Type="http://schemas.openxmlformats.org/officeDocument/2006/relationships/customXml" Target="../../customXml/item2188.xml"/><Relationship Id="rId56" Type="http://schemas.openxmlformats.org/officeDocument/2006/relationships/customXml" Target="../../customXml/item367.xml"/><Relationship Id="rId77" Type="http://schemas.openxmlformats.org/officeDocument/2006/relationships/customXml" Target="../../customXml/item4.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2034.xml"/><Relationship Id="rId51" Type="http://schemas.openxmlformats.org/officeDocument/2006/relationships/customXml" Target="../../customXml/item792.xml"/><Relationship Id="rId72" Type="http://schemas.openxmlformats.org/officeDocument/2006/relationships/customXml" Target="../../customXml/item1354.xml"/><Relationship Id="rId93" Type="http://schemas.openxmlformats.org/officeDocument/2006/relationships/slide" Target="slide50.xml"/><Relationship Id="rId98" Type="http://schemas.openxmlformats.org/officeDocument/2006/relationships/image" Target="../media/image61.png"/><Relationship Id="rId3" Type="http://schemas.openxmlformats.org/officeDocument/2006/relationships/customXml" Target="../../customXml/item392.xml"/><Relationship Id="rId25" Type="http://schemas.openxmlformats.org/officeDocument/2006/relationships/customXml" Target="../../customXml/item1116.xml"/><Relationship Id="rId46" Type="http://schemas.openxmlformats.org/officeDocument/2006/relationships/customXml" Target="../../customXml/item1486.xml"/><Relationship Id="rId67" Type="http://schemas.openxmlformats.org/officeDocument/2006/relationships/customXml" Target="../../customXml/item1025.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850.xml"/><Relationship Id="rId21" Type="http://schemas.openxmlformats.org/officeDocument/2006/relationships/customXml" Target="../../customXml/item903.xml"/><Relationship Id="rId42" Type="http://schemas.openxmlformats.org/officeDocument/2006/relationships/customXml" Target="../../customXml/item1867.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532.xml"/><Relationship Id="rId16" Type="http://schemas.openxmlformats.org/officeDocument/2006/relationships/customXml" Target="../../customXml/item1496.xml"/><Relationship Id="rId29" Type="http://schemas.openxmlformats.org/officeDocument/2006/relationships/customXml" Target="../../customXml/item1346.xml"/><Relationship Id="rId11" Type="http://schemas.openxmlformats.org/officeDocument/2006/relationships/customXml" Target="../../customXml/item2153.xml"/><Relationship Id="rId24" Type="http://schemas.openxmlformats.org/officeDocument/2006/relationships/customXml" Target="../../customXml/item1492.xml"/><Relationship Id="rId32" Type="http://schemas.openxmlformats.org/officeDocument/2006/relationships/customXml" Target="../../customXml/item1972.xml"/><Relationship Id="rId37" Type="http://schemas.openxmlformats.org/officeDocument/2006/relationships/customXml" Target="../../customXml/item147.xml"/><Relationship Id="rId40" Type="http://schemas.openxmlformats.org/officeDocument/2006/relationships/customXml" Target="../../customXml/item1820.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1935.xml"/><Relationship Id="rId61" Type="http://schemas.openxmlformats.org/officeDocument/2006/relationships/image" Target="../media/image14.png"/><Relationship Id="rId19" Type="http://schemas.openxmlformats.org/officeDocument/2006/relationships/customXml" Target="../../customXml/item557.xml"/><Relationship Id="rId14" Type="http://schemas.openxmlformats.org/officeDocument/2006/relationships/customXml" Target="../../customXml/item1157.xml"/><Relationship Id="rId22" Type="http://schemas.openxmlformats.org/officeDocument/2006/relationships/customXml" Target="../../customXml/item1639.xml"/><Relationship Id="rId27" Type="http://schemas.openxmlformats.org/officeDocument/2006/relationships/customXml" Target="../../customXml/item878.xml"/><Relationship Id="rId30" Type="http://schemas.openxmlformats.org/officeDocument/2006/relationships/customXml" Target="../../customXml/item637.xml"/><Relationship Id="rId35" Type="http://schemas.openxmlformats.org/officeDocument/2006/relationships/customXml" Target="../../customXml/item616.xml"/><Relationship Id="rId43" Type="http://schemas.openxmlformats.org/officeDocument/2006/relationships/customXml" Target="../../customXml/item1587.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917.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1710.xml"/><Relationship Id="rId12" Type="http://schemas.openxmlformats.org/officeDocument/2006/relationships/customXml" Target="../../customXml/item1022.xml"/><Relationship Id="rId17" Type="http://schemas.openxmlformats.org/officeDocument/2006/relationships/customXml" Target="../../customXml/item2151.xml"/><Relationship Id="rId25" Type="http://schemas.openxmlformats.org/officeDocument/2006/relationships/customXml" Target="../../customXml/item459.xml"/><Relationship Id="rId33" Type="http://schemas.openxmlformats.org/officeDocument/2006/relationships/customXml" Target="../../customXml/item345.xml"/><Relationship Id="rId38" Type="http://schemas.openxmlformats.org/officeDocument/2006/relationships/customXml" Target="../../customXml/item970.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687.xml"/><Relationship Id="rId41" Type="http://schemas.openxmlformats.org/officeDocument/2006/relationships/customXml" Target="../../customXml/item1067.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629.xml"/><Relationship Id="rId6" Type="http://schemas.openxmlformats.org/officeDocument/2006/relationships/customXml" Target="../../customXml/item1995.xml"/><Relationship Id="rId15" Type="http://schemas.openxmlformats.org/officeDocument/2006/relationships/customXml" Target="../../customXml/item1329.xml"/><Relationship Id="rId23" Type="http://schemas.openxmlformats.org/officeDocument/2006/relationships/customXml" Target="../../customXml/item270.xml"/><Relationship Id="rId28" Type="http://schemas.openxmlformats.org/officeDocument/2006/relationships/customXml" Target="../../customXml/item1932.xml"/><Relationship Id="rId36" Type="http://schemas.openxmlformats.org/officeDocument/2006/relationships/customXml" Target="../../customXml/item1209.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683.xml"/><Relationship Id="rId31" Type="http://schemas.openxmlformats.org/officeDocument/2006/relationships/customXml" Target="../../customXml/item357.xml"/><Relationship Id="rId44" Type="http://schemas.openxmlformats.org/officeDocument/2006/relationships/customXml" Target="../../customXml/item1979.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470.xml"/><Relationship Id="rId9" Type="http://schemas.openxmlformats.org/officeDocument/2006/relationships/customXml" Target="../../customXml/item244.xml"/><Relationship Id="rId13" Type="http://schemas.openxmlformats.org/officeDocument/2006/relationships/customXml" Target="../../customXml/item1808.xml"/><Relationship Id="rId18" Type="http://schemas.openxmlformats.org/officeDocument/2006/relationships/customXml" Target="../../customXml/item1405.xml"/><Relationship Id="rId39" Type="http://schemas.openxmlformats.org/officeDocument/2006/relationships/customXml" Target="../../customXml/item18.xml"/><Relationship Id="rId34" Type="http://schemas.openxmlformats.org/officeDocument/2006/relationships/customXml" Target="../../customXml/item1773.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483.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13" Type="http://schemas.openxmlformats.org/officeDocument/2006/relationships/customXml" Target="../../customXml/item1241.xml"/><Relationship Id="rId18" Type="http://schemas.openxmlformats.org/officeDocument/2006/relationships/image" Target="../media/image1.png"/><Relationship Id="rId26" Type="http://schemas.openxmlformats.org/officeDocument/2006/relationships/image" Target="../media/image69.png"/><Relationship Id="rId39" Type="http://schemas.openxmlformats.org/officeDocument/2006/relationships/image" Target="../media/image59.png"/><Relationship Id="rId21" Type="http://schemas.openxmlformats.org/officeDocument/2006/relationships/image" Target="../media/image4.png"/><Relationship Id="rId34" Type="http://schemas.openxmlformats.org/officeDocument/2006/relationships/image" Target="../media/image54.png"/><Relationship Id="rId7" Type="http://schemas.openxmlformats.org/officeDocument/2006/relationships/customXml" Target="../../customXml/item964.xml"/><Relationship Id="rId2" Type="http://schemas.openxmlformats.org/officeDocument/2006/relationships/customXml" Target="../../customXml/item726.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65.png"/><Relationship Id="rId1" Type="http://schemas.openxmlformats.org/officeDocument/2006/relationships/customXml" Target="../../customXml/item317.xml"/><Relationship Id="rId6" Type="http://schemas.openxmlformats.org/officeDocument/2006/relationships/customXml" Target="../../customXml/item909.xml"/><Relationship Id="rId11" Type="http://schemas.openxmlformats.org/officeDocument/2006/relationships/customXml" Target="../../customXml/item1398.xml"/><Relationship Id="rId24" Type="http://schemas.openxmlformats.org/officeDocument/2006/relationships/image" Target="../media/image7.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svg"/><Relationship Id="rId5" Type="http://schemas.openxmlformats.org/officeDocument/2006/relationships/customXml" Target="../../customXml/item79.xml"/><Relationship Id="rId15" Type="http://schemas.openxmlformats.org/officeDocument/2006/relationships/customXml" Target="../../customXml/item1963.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6.png"/><Relationship Id="rId10" Type="http://schemas.openxmlformats.org/officeDocument/2006/relationships/customXml" Target="../../customXml/item1408.xml"/><Relationship Id="rId19" Type="http://schemas.openxmlformats.org/officeDocument/2006/relationships/image" Target="../media/image2.png"/><Relationship Id="rId31" Type="http://schemas.openxmlformats.org/officeDocument/2006/relationships/image" Target="../media/image62.svg"/><Relationship Id="rId4" Type="http://schemas.openxmlformats.org/officeDocument/2006/relationships/customXml" Target="../../customXml/item17.xml"/><Relationship Id="rId9" Type="http://schemas.openxmlformats.org/officeDocument/2006/relationships/customXml" Target="../../customXml/item2040.xml"/><Relationship Id="rId14" Type="http://schemas.openxmlformats.org/officeDocument/2006/relationships/customXml" Target="../../customXml/item641.xml"/><Relationship Id="rId22" Type="http://schemas.openxmlformats.org/officeDocument/2006/relationships/image" Target="../media/image5.png"/><Relationship Id="rId27" Type="http://schemas.openxmlformats.org/officeDocument/2006/relationships/image" Target="../media/image70.svg"/><Relationship Id="rId30" Type="http://schemas.openxmlformats.org/officeDocument/2006/relationships/image" Target="../media/image61.png"/><Relationship Id="rId35" Type="http://schemas.openxmlformats.org/officeDocument/2006/relationships/image" Target="../media/image55.png"/><Relationship Id="rId8" Type="http://schemas.openxmlformats.org/officeDocument/2006/relationships/customXml" Target="../../customXml/item696.xml"/><Relationship Id="rId3" Type="http://schemas.openxmlformats.org/officeDocument/2006/relationships/customXml" Target="../../customXml/item965.xml"/><Relationship Id="rId12" Type="http://schemas.openxmlformats.org/officeDocument/2006/relationships/customXml" Target="../../customXml/item1738.xml"/><Relationship Id="rId17" Type="http://schemas.openxmlformats.org/officeDocument/2006/relationships/notesSlide" Target="../notesSlides/notesSlide46.xml"/><Relationship Id="rId25" Type="http://schemas.openxmlformats.org/officeDocument/2006/relationships/slide" Target="slide51.xml"/><Relationship Id="rId33" Type="http://schemas.openxmlformats.org/officeDocument/2006/relationships/image" Target="../media/image53.png"/><Relationship Id="rId38" Type="http://schemas.openxmlformats.org/officeDocument/2006/relationships/image" Target="../media/image58.png"/></Relationships>
</file>

<file path=ppt/slides/_rels/slide51.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3" Type="http://schemas.openxmlformats.org/officeDocument/2006/relationships/customXml" Target="../../customXml/item1780.xml"/><Relationship Id="rId21" Type="http://schemas.openxmlformats.org/officeDocument/2006/relationships/image" Target="../media/image70.svg"/><Relationship Id="rId34" Type="http://schemas.openxmlformats.org/officeDocument/2006/relationships/image" Target="../media/image60.svg"/><Relationship Id="rId7" Type="http://schemas.openxmlformats.org/officeDocument/2006/relationships/customXml" Target="../../customXml/item116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1799.xml"/><Relationship Id="rId16" Type="http://schemas.openxmlformats.org/officeDocument/2006/relationships/image" Target="../media/image5.png"/><Relationship Id="rId20" Type="http://schemas.openxmlformats.org/officeDocument/2006/relationships/image" Target="../media/image69.png"/><Relationship Id="rId29" Type="http://schemas.openxmlformats.org/officeDocument/2006/relationships/image" Target="../media/image55.png"/><Relationship Id="rId1" Type="http://schemas.openxmlformats.org/officeDocument/2006/relationships/customXml" Target="../../customXml/item1576.xml"/><Relationship Id="rId6" Type="http://schemas.openxmlformats.org/officeDocument/2006/relationships/customXml" Target="../../customXml/item2094.xml"/><Relationship Id="rId11" Type="http://schemas.openxmlformats.org/officeDocument/2006/relationships/notesSlide" Target="../notesSlides/notesSlide47.xml"/><Relationship Id="rId24" Type="http://schemas.openxmlformats.org/officeDocument/2006/relationships/image" Target="../media/image61.png"/><Relationship Id="rId32" Type="http://schemas.openxmlformats.org/officeDocument/2006/relationships/image" Target="../media/image58.png"/><Relationship Id="rId5" Type="http://schemas.openxmlformats.org/officeDocument/2006/relationships/customXml" Target="../../customXml/item122.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10" Type="http://schemas.openxmlformats.org/officeDocument/2006/relationships/slideLayout" Target="../slideLayouts/slideLayout1.xml"/><Relationship Id="rId19" Type="http://schemas.openxmlformats.org/officeDocument/2006/relationships/slide" Target="slide52.xml"/><Relationship Id="rId31" Type="http://schemas.openxmlformats.org/officeDocument/2006/relationships/image" Target="../media/image57.png"/><Relationship Id="rId4" Type="http://schemas.openxmlformats.org/officeDocument/2006/relationships/customXml" Target="../../customXml/item293.xml"/><Relationship Id="rId9" Type="http://schemas.openxmlformats.org/officeDocument/2006/relationships/customXml" Target="../../customXml/item1238.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1521.xml"/></Relationships>
</file>

<file path=ppt/slides/_rels/slide52.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680.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196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1494.xml"/><Relationship Id="rId16" Type="http://schemas.openxmlformats.org/officeDocument/2006/relationships/image" Target="../media/image5.png"/><Relationship Id="rId20" Type="http://schemas.openxmlformats.org/officeDocument/2006/relationships/image" Target="../media/image70.svg"/><Relationship Id="rId29" Type="http://schemas.openxmlformats.org/officeDocument/2006/relationships/image" Target="../media/image56.png"/><Relationship Id="rId1" Type="http://schemas.openxmlformats.org/officeDocument/2006/relationships/customXml" Target="../../customXml/item1330.xml"/><Relationship Id="rId6" Type="http://schemas.openxmlformats.org/officeDocument/2006/relationships/customXml" Target="../../customXml/item1501.xml"/><Relationship Id="rId11" Type="http://schemas.openxmlformats.org/officeDocument/2006/relationships/notesSlide" Target="../notesSlides/notesSlide48.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959.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10" Type="http://schemas.openxmlformats.org/officeDocument/2006/relationships/slideLayout" Target="../slideLayouts/slideLayout1.xml"/><Relationship Id="rId19" Type="http://schemas.openxmlformats.org/officeDocument/2006/relationships/image" Target="../media/image69.png"/><Relationship Id="rId31" Type="http://schemas.openxmlformats.org/officeDocument/2006/relationships/image" Target="../media/image58.png"/><Relationship Id="rId4" Type="http://schemas.openxmlformats.org/officeDocument/2006/relationships/customXml" Target="../../customXml/item1476.xml"/><Relationship Id="rId9" Type="http://schemas.openxmlformats.org/officeDocument/2006/relationships/customXml" Target="../../customXml/item1412.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8" Type="http://schemas.openxmlformats.org/officeDocument/2006/relationships/customXml" Target="../../customXml/item1976.xml"/></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1687.xml"/><Relationship Id="rId21" Type="http://schemas.openxmlformats.org/officeDocument/2006/relationships/customXml" Target="../../customXml/item2178.xml"/><Relationship Id="rId42" Type="http://schemas.openxmlformats.org/officeDocument/2006/relationships/customXml" Target="../../customXml/item1701.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511.xml"/><Relationship Id="rId11" Type="http://schemas.openxmlformats.org/officeDocument/2006/relationships/customXml" Target="../../customXml/item268.xml"/><Relationship Id="rId24" Type="http://schemas.openxmlformats.org/officeDocument/2006/relationships/customXml" Target="../../customXml/item1298.xml"/><Relationship Id="rId32" Type="http://schemas.openxmlformats.org/officeDocument/2006/relationships/customXml" Target="../../customXml/item67.xml"/><Relationship Id="rId37" Type="http://schemas.openxmlformats.org/officeDocument/2006/relationships/customXml" Target="../../customXml/item519.xml"/><Relationship Id="rId40" Type="http://schemas.openxmlformats.org/officeDocument/2006/relationships/customXml" Target="../../customXml/item873.xml"/><Relationship Id="rId45" Type="http://schemas.openxmlformats.org/officeDocument/2006/relationships/customXml" Target="../../customXml/item1473.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444.xml"/><Relationship Id="rId61" Type="http://schemas.openxmlformats.org/officeDocument/2006/relationships/image" Target="../media/image12.png"/><Relationship Id="rId19" Type="http://schemas.openxmlformats.org/officeDocument/2006/relationships/customXml" Target="../../customXml/item433.xml"/><Relationship Id="rId14" Type="http://schemas.openxmlformats.org/officeDocument/2006/relationships/customXml" Target="../../customXml/item419.xml"/><Relationship Id="rId22" Type="http://schemas.openxmlformats.org/officeDocument/2006/relationships/customXml" Target="../../customXml/item1872.xml"/><Relationship Id="rId27" Type="http://schemas.openxmlformats.org/officeDocument/2006/relationships/customXml" Target="../../customXml/item2250.xml"/><Relationship Id="rId30" Type="http://schemas.openxmlformats.org/officeDocument/2006/relationships/customXml" Target="../../customXml/item1132.xml"/><Relationship Id="rId35" Type="http://schemas.openxmlformats.org/officeDocument/2006/relationships/customXml" Target="../../customXml/item198.xml"/><Relationship Id="rId43" Type="http://schemas.openxmlformats.org/officeDocument/2006/relationships/customXml" Target="../../customXml/item1240.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453.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658.xml"/><Relationship Id="rId12" Type="http://schemas.openxmlformats.org/officeDocument/2006/relationships/customXml" Target="../../customXml/item2059.xml"/><Relationship Id="rId17" Type="http://schemas.openxmlformats.org/officeDocument/2006/relationships/customXml" Target="../../customXml/item274.xml"/><Relationship Id="rId25" Type="http://schemas.openxmlformats.org/officeDocument/2006/relationships/customXml" Target="../../customXml/item758.xml"/><Relationship Id="rId33" Type="http://schemas.openxmlformats.org/officeDocument/2006/relationships/customXml" Target="../../customXml/item1729.xml"/><Relationship Id="rId38" Type="http://schemas.openxmlformats.org/officeDocument/2006/relationships/customXml" Target="../../customXml/item571.xml"/><Relationship Id="rId46" Type="http://schemas.openxmlformats.org/officeDocument/2006/relationships/customXml" Target="../../customXml/item1285.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382.xml"/><Relationship Id="rId41" Type="http://schemas.openxmlformats.org/officeDocument/2006/relationships/customXml" Target="../../customXml/item2156.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717.xml"/><Relationship Id="rId6" Type="http://schemas.openxmlformats.org/officeDocument/2006/relationships/customXml" Target="../../customXml/item1758.xml"/><Relationship Id="rId15" Type="http://schemas.openxmlformats.org/officeDocument/2006/relationships/customXml" Target="../../customXml/item430.xml"/><Relationship Id="rId23" Type="http://schemas.openxmlformats.org/officeDocument/2006/relationships/customXml" Target="../../customXml/item144.xml"/><Relationship Id="rId28" Type="http://schemas.openxmlformats.org/officeDocument/2006/relationships/customXml" Target="../../customXml/item105.xml"/><Relationship Id="rId36" Type="http://schemas.openxmlformats.org/officeDocument/2006/relationships/customXml" Target="../../customXml/item403.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048.xml"/><Relationship Id="rId31" Type="http://schemas.openxmlformats.org/officeDocument/2006/relationships/customXml" Target="../../customXml/item2269.xml"/><Relationship Id="rId44" Type="http://schemas.openxmlformats.org/officeDocument/2006/relationships/customXml" Target="../../customXml/item1864.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313.xml"/><Relationship Id="rId9" Type="http://schemas.openxmlformats.org/officeDocument/2006/relationships/customXml" Target="../../customXml/item156.xml"/><Relationship Id="rId13" Type="http://schemas.openxmlformats.org/officeDocument/2006/relationships/customXml" Target="../../customXml/item1648.xml"/><Relationship Id="rId18" Type="http://schemas.openxmlformats.org/officeDocument/2006/relationships/customXml" Target="../../customXml/item587.xml"/><Relationship Id="rId39" Type="http://schemas.openxmlformats.org/officeDocument/2006/relationships/customXml" Target="../../customXml/item1934.xml"/><Relationship Id="rId34" Type="http://schemas.openxmlformats.org/officeDocument/2006/relationships/customXml" Target="../../customXml/item1345.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113.xml"/><Relationship Id="rId71" Type="http://schemas.openxmlformats.org/officeDocument/2006/relationships/image" Target="../media/image22.png"/><Relationship Id="rId2" Type="http://schemas.openxmlformats.org/officeDocument/2006/relationships/customXml" Target="../../customXml/item665.xml"/><Relationship Id="rId29" Type="http://schemas.openxmlformats.org/officeDocument/2006/relationships/customXml" Target="../../customXml/item560.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885.xml"/><Relationship Id="rId21" Type="http://schemas.openxmlformats.org/officeDocument/2006/relationships/customXml" Target="../../customXml/item312.xml"/><Relationship Id="rId34" Type="http://schemas.openxmlformats.org/officeDocument/2006/relationships/customXml" Target="../../customXml/item197.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30.png"/><Relationship Id="rId7" Type="http://schemas.openxmlformats.org/officeDocument/2006/relationships/customXml" Target="../../customXml/item245.xml"/><Relationship Id="rId2" Type="http://schemas.openxmlformats.org/officeDocument/2006/relationships/customXml" Target="../../customXml/item1785.xml"/><Relationship Id="rId16" Type="http://schemas.openxmlformats.org/officeDocument/2006/relationships/customXml" Target="../../customXml/item810.xml"/><Relationship Id="rId29" Type="http://schemas.openxmlformats.org/officeDocument/2006/relationships/customXml" Target="../../customXml/item438.xml"/><Relationship Id="rId11" Type="http://schemas.openxmlformats.org/officeDocument/2006/relationships/customXml" Target="../../customXml/item1041.xml"/><Relationship Id="rId24" Type="http://schemas.openxmlformats.org/officeDocument/2006/relationships/customXml" Target="../../customXml/item356.xml"/><Relationship Id="rId32" Type="http://schemas.openxmlformats.org/officeDocument/2006/relationships/customXml" Target="../../customXml/item1085.xml"/><Relationship Id="rId37" Type="http://schemas.openxmlformats.org/officeDocument/2006/relationships/customXml" Target="../../customXml/item972.xml"/><Relationship Id="rId40" Type="http://schemas.openxmlformats.org/officeDocument/2006/relationships/customXml" Target="../../customXml/item1249.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3.svg"/><Relationship Id="rId5" Type="http://schemas.openxmlformats.org/officeDocument/2006/relationships/customXml" Target="../../customXml/item3.xml"/><Relationship Id="rId61" Type="http://schemas.openxmlformats.org/officeDocument/2006/relationships/slide" Target="slide4.xml"/><Relationship Id="rId19" Type="http://schemas.openxmlformats.org/officeDocument/2006/relationships/customXml" Target="../../customXml/item138.xml"/><Relationship Id="rId14" Type="http://schemas.openxmlformats.org/officeDocument/2006/relationships/customXml" Target="../../customXml/item134.xml"/><Relationship Id="rId22" Type="http://schemas.openxmlformats.org/officeDocument/2006/relationships/customXml" Target="../../customXml/item2099.xml"/><Relationship Id="rId27" Type="http://schemas.openxmlformats.org/officeDocument/2006/relationships/customXml" Target="../../customXml/item1670.xml"/><Relationship Id="rId30" Type="http://schemas.openxmlformats.org/officeDocument/2006/relationships/customXml" Target="../../customXml/item1511.xml"/><Relationship Id="rId35" Type="http://schemas.openxmlformats.org/officeDocument/2006/relationships/customXml" Target="../../customXml/item299.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1.svg"/><Relationship Id="rId8" Type="http://schemas.openxmlformats.org/officeDocument/2006/relationships/customXml" Target="../../customXml/item1323.xml"/><Relationship Id="rId51" Type="http://schemas.openxmlformats.org/officeDocument/2006/relationships/image" Target="../media/image10.png"/><Relationship Id="rId3" Type="http://schemas.openxmlformats.org/officeDocument/2006/relationships/customXml" Target="../../customXml/item331.xml"/><Relationship Id="rId12" Type="http://schemas.openxmlformats.org/officeDocument/2006/relationships/customXml" Target="../../customXml/item779.xml"/><Relationship Id="rId17" Type="http://schemas.openxmlformats.org/officeDocument/2006/relationships/customXml" Target="../../customXml/item1009.xml"/><Relationship Id="rId25" Type="http://schemas.openxmlformats.org/officeDocument/2006/relationships/customXml" Target="../../customXml/item22.xml"/><Relationship Id="rId33" Type="http://schemas.openxmlformats.org/officeDocument/2006/relationships/customXml" Target="../../customXml/item333.xml"/><Relationship Id="rId38" Type="http://schemas.openxmlformats.org/officeDocument/2006/relationships/customXml" Target="../../customXml/item2222.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1953.xml"/><Relationship Id="rId41" Type="http://schemas.openxmlformats.org/officeDocument/2006/relationships/customXml" Target="../../customXml/item1860.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2184.xml"/><Relationship Id="rId6" Type="http://schemas.openxmlformats.org/officeDocument/2006/relationships/customXml" Target="../../customXml/item1605.xml"/><Relationship Id="rId15" Type="http://schemas.openxmlformats.org/officeDocument/2006/relationships/customXml" Target="../../customXml/item1741.xml"/><Relationship Id="rId23" Type="http://schemas.openxmlformats.org/officeDocument/2006/relationships/customXml" Target="../../customXml/item1462.xml"/><Relationship Id="rId28" Type="http://schemas.openxmlformats.org/officeDocument/2006/relationships/customXml" Target="../../customXml/item1882.xml"/><Relationship Id="rId36" Type="http://schemas.openxmlformats.org/officeDocument/2006/relationships/customXml" Target="../../customXml/item2271.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633.xml"/><Relationship Id="rId31" Type="http://schemas.openxmlformats.org/officeDocument/2006/relationships/customXml" Target="../../customXml/item429.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2.png"/><Relationship Id="rId4" Type="http://schemas.openxmlformats.org/officeDocument/2006/relationships/customXml" Target="../../customXml/item1337.xml"/><Relationship Id="rId9" Type="http://schemas.openxmlformats.org/officeDocument/2006/relationships/customXml" Target="../../customXml/item1455.xml"/><Relationship Id="rId13" Type="http://schemas.openxmlformats.org/officeDocument/2006/relationships/customXml" Target="../../customXml/item1819.xml"/><Relationship Id="rId18" Type="http://schemas.openxmlformats.org/officeDocument/2006/relationships/customXml" Target="../../customXml/item1172.xml"/><Relationship Id="rId39" Type="http://schemas.openxmlformats.org/officeDocument/2006/relationships/customXml" Target="../../customXml/item1837.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898.xml"/><Relationship Id="rId18" Type="http://schemas.openxmlformats.org/officeDocument/2006/relationships/customXml" Target="../../customXml/item1334.xml"/><Relationship Id="rId26" Type="http://schemas.openxmlformats.org/officeDocument/2006/relationships/customXml" Target="../../customXml/item1812.xml"/><Relationship Id="rId39" Type="http://schemas.openxmlformats.org/officeDocument/2006/relationships/image" Target="../media/image2.png"/><Relationship Id="rId21" Type="http://schemas.openxmlformats.org/officeDocument/2006/relationships/customXml" Target="../../customXml/item1757.xml"/><Relationship Id="rId34" Type="http://schemas.openxmlformats.org/officeDocument/2006/relationships/customXml" Target="../../customXml/item1374.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791.xml"/><Relationship Id="rId2" Type="http://schemas.openxmlformats.org/officeDocument/2006/relationships/customXml" Target="../../customXml/item498.xml"/><Relationship Id="rId16" Type="http://schemas.openxmlformats.org/officeDocument/2006/relationships/customXml" Target="../../customXml/item1695.xml"/><Relationship Id="rId29" Type="http://schemas.openxmlformats.org/officeDocument/2006/relationships/customXml" Target="../../customXml/item170.xml"/><Relationship Id="rId11" Type="http://schemas.openxmlformats.org/officeDocument/2006/relationships/customXml" Target="../../customXml/item2176.xml"/><Relationship Id="rId24" Type="http://schemas.openxmlformats.org/officeDocument/2006/relationships/customXml" Target="../../customXml/item2282.xml"/><Relationship Id="rId32" Type="http://schemas.openxmlformats.org/officeDocument/2006/relationships/customXml" Target="../../customXml/item539.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1693.xml"/><Relationship Id="rId19" Type="http://schemas.openxmlformats.org/officeDocument/2006/relationships/customXml" Target="../../customXml/item1987.xml"/><Relationship Id="rId4" Type="http://schemas.openxmlformats.org/officeDocument/2006/relationships/customXml" Target="../../customXml/item163.xml"/><Relationship Id="rId9" Type="http://schemas.openxmlformats.org/officeDocument/2006/relationships/customXml" Target="../../customXml/item1246.xml"/><Relationship Id="rId14" Type="http://schemas.openxmlformats.org/officeDocument/2006/relationships/customXml" Target="../../customXml/item1452.xml"/><Relationship Id="rId22" Type="http://schemas.openxmlformats.org/officeDocument/2006/relationships/customXml" Target="../../customXml/item2209.xml"/><Relationship Id="rId27" Type="http://schemas.openxmlformats.org/officeDocument/2006/relationships/customXml" Target="../../customXml/item461.xml"/><Relationship Id="rId30" Type="http://schemas.openxmlformats.org/officeDocument/2006/relationships/customXml" Target="../../customXml/item951.xml"/><Relationship Id="rId35" Type="http://schemas.openxmlformats.org/officeDocument/2006/relationships/customXml" Target="../../customXml/item1944.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266.xml"/><Relationship Id="rId51" Type="http://schemas.openxmlformats.org/officeDocument/2006/relationships/image" Target="../media/image13.svg"/><Relationship Id="rId3" Type="http://schemas.openxmlformats.org/officeDocument/2006/relationships/customXml" Target="../../customXml/item2280.xml"/><Relationship Id="rId12" Type="http://schemas.openxmlformats.org/officeDocument/2006/relationships/customXml" Target="../../customXml/item1254.xml"/><Relationship Id="rId17" Type="http://schemas.openxmlformats.org/officeDocument/2006/relationships/customXml" Target="../../customXml/item1569.xml"/><Relationship Id="rId25" Type="http://schemas.openxmlformats.org/officeDocument/2006/relationships/customXml" Target="../../customXml/item44.xml"/><Relationship Id="rId33" Type="http://schemas.openxmlformats.org/officeDocument/2006/relationships/customXml" Target="../../customXml/item431.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044.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954.xml"/><Relationship Id="rId6" Type="http://schemas.openxmlformats.org/officeDocument/2006/relationships/customXml" Target="../../customXml/item1949.xml"/><Relationship Id="rId15" Type="http://schemas.openxmlformats.org/officeDocument/2006/relationships/customXml" Target="../../customXml/item131.xml"/><Relationship Id="rId23" Type="http://schemas.openxmlformats.org/officeDocument/2006/relationships/customXml" Target="../../customXml/item1233.xml"/><Relationship Id="rId28" Type="http://schemas.openxmlformats.org/officeDocument/2006/relationships/customXml" Target="../../customXml/item1801.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525.xml"/><Relationship Id="rId31" Type="http://schemas.openxmlformats.org/officeDocument/2006/relationships/customXml" Target="../../customXml/item888.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2039.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378.xml"/><Relationship Id="rId21" Type="http://schemas.openxmlformats.org/officeDocument/2006/relationships/slide" Target="slide13.xml"/><Relationship Id="rId7" Type="http://schemas.openxmlformats.org/officeDocument/2006/relationships/customXml" Target="../../customXml/item14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924.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62.xml"/><Relationship Id="rId6" Type="http://schemas.openxmlformats.org/officeDocument/2006/relationships/customXml" Target="../../customXml/item1610.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1740.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2200.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651543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26053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99444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6895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4288211160"/>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9" name="Grupo 38">
            <a:extLst>
              <a:ext uri="{FF2B5EF4-FFF2-40B4-BE49-F238E27FC236}">
                <a16:creationId xmlns:a16="http://schemas.microsoft.com/office/drawing/2014/main" id="{CBB1F4CD-6B5D-4B93-BF05-85D9D351FF5B}"/>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128780"/>
            <a:ext cx="3851270" cy="538609"/>
            <a:chOff x="4760668" y="4114191"/>
            <a:chExt cx="2616422" cy="538609"/>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3"/>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11"/>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9" name="Grupo 118">
            <a:extLst>
              <a:ext uri="{FF2B5EF4-FFF2-40B4-BE49-F238E27FC236}">
                <a16:creationId xmlns:a16="http://schemas.microsoft.com/office/drawing/2014/main" id="{F4642AE9-12FD-4185-B992-C7680F7383A8}"/>
              </a:ext>
            </a:extLst>
          </p:cNvPr>
          <p:cNvGrpSpPr/>
          <p:nvPr>
            <p:custDataLst>
              <p:custData r:id="rId9"/>
            </p:custDataLst>
          </p:nvPr>
        </p:nvGrpSpPr>
        <p:grpSpPr>
          <a:xfrm>
            <a:off x="4552559" y="2625780"/>
            <a:ext cx="3638941" cy="292388"/>
            <a:chOff x="4760668" y="4237301"/>
            <a:chExt cx="2616422" cy="292388"/>
          </a:xfrm>
        </p:grpSpPr>
        <p:sp>
          <p:nvSpPr>
            <p:cNvPr id="120" name="Rectángulo: esquinas redondeadas 119">
              <a:extLst>
                <a:ext uri="{FF2B5EF4-FFF2-40B4-BE49-F238E27FC236}">
                  <a16:creationId xmlns:a16="http://schemas.microsoft.com/office/drawing/2014/main" id="{5C76424B-EF2A-4E31-A5BC-78BABB94688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Content">
              <a:extLst>
                <a:ext uri="{FF2B5EF4-FFF2-40B4-BE49-F238E27FC236}">
                  <a16:creationId xmlns:a16="http://schemas.microsoft.com/office/drawing/2014/main" id="{72903FF8-E75A-4D7D-93EA-64704F775163}"/>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f942614c-ea29-48b0-a0bf-39a188daa13c" Revision="1" Stencil="System.MyShapes" StencilVersion="1.0"/>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2d0ec6f4-3d74-4898-a25c-e2cd29156f33" Revision="1" Stencil="System.MyShapes" StencilVersion="1.0"/>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126ea32c-c6f2-4e50-82f4-2b9687deaa14" Revision="1" Stencil="System.MyShapes" StencilVersion="1.0"/>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f942614c-ea29-48b0-a0bf-39a188daa13c" Revision="1" Stencil="System.MyShapes" StencilVersion="1.0"/>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f942614c-ea29-48b0-a0bf-39a188daa13c" Revision="1" Stencil="System.MyShapes" StencilVersion="1.0"/>
</Control>
</file>

<file path=customXml/item102.xml><?xml version="1.0" encoding="utf-8"?>
<Control xmlns="http://schemas.microsoft.com/VisualStudio/2011/storyboarding/control">
  <Id Name="26215876-6989-4482-a047-662b9a79ecf7" Revision="1" Stencil="System.MyShapes" StencilVersion="1.0"/>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f942614c-ea29-48b0-a0bf-39a188daa13c" Revision="1" Stencil="System.MyShapes" StencilVersion="1.0"/>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f942614c-ea29-48b0-a0bf-39a188daa13c" Revision="1" Stencil="System.MyShapes" StencilVersion="1.0"/>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2d0ec6f4-3d74-4898-a25c-e2cd29156f33" Revision="1" Stencil="System.MyShapes" StencilVersion="1.0"/>
</Control>
</file>

<file path=customXml/item1028.xml><?xml version="1.0" encoding="utf-8"?>
<Control xmlns="http://schemas.microsoft.com/VisualStudio/2011/storyboarding/control">
  <Id Name="126ea32c-c6f2-4e50-82f4-2b9687deaa14" Revision="1" Stencil="System.MyShapes" StencilVersion="1.0"/>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26215876-6989-4482-a047-662b9a79ecf7" Revision="1" Stencil="System.MyShapes" StencilVersion="1.0"/>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2d0ec6f4-3d74-4898-a25c-e2cd29156f33" Revision="1" Stencil="System.MyShapes" StencilVersion="1.0"/>
</Control>
</file>

<file path=customXml/item1039.xml><?xml version="1.0" encoding="utf-8"?>
<Control xmlns="http://schemas.microsoft.com/VisualStudio/2011/storyboarding/control">
  <Id Name="2d0ec6f4-3d74-4898-a25c-e2cd29156f33" Revision="1" Stencil="System.MyShapes" StencilVersion="1.0"/>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2d0ec6f4-3d74-4898-a25c-e2cd29156f33" Revision="1" Stencil="System.MyShapes" StencilVersion="1.0"/>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2d0ec6f4-3d74-4898-a25c-e2cd29156f33" Revision="1" Stencil="System.MyShapes" StencilVersion="1.0"/>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f942614c-ea29-48b0-a0bf-39a188daa13c" Revision="1" Stencil="System.MyShapes" StencilVersion="1.0"/>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68a6efa7-0759-454d-829d-0dcf3dd35ea4" Revision="1" Stencil="System.MyShapes" StencilVersion="1.0"/>
</Control>
</file>

<file path=customXml/item1075.xml><?xml version="1.0" encoding="utf-8"?>
<Control xmlns="http://schemas.microsoft.com/VisualStudio/2011/storyboarding/control">
  <Id Name="68a6efa7-0759-454d-829d-0dcf3dd35ea4" Revision="1" Stencil="System.MyShapes" StencilVersion="1.0"/>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2d0ec6f4-3d74-4898-a25c-e2cd29156f33" Revision="1" Stencil="System.MyShapes" StencilVersion="1.0"/>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2d0ec6f4-3d74-4898-a25c-e2cd29156f33" Revision="1" Stencil="System.MyShapes" StencilVersion="1.0"/>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3ee1eca6-89c0-43ce-ba58-ed47ec4ec8bf" Revision="1" Stencil="System.MyShapes" StencilVersion="1.0"/>
</Control>
</file>

<file path=customXml/item1088.xml><?xml version="1.0" encoding="utf-8"?>
<Control xmlns="http://schemas.microsoft.com/VisualStudio/2011/storyboarding/control">
  <Id Name="2d0ec6f4-3d74-4898-a25c-e2cd29156f33" Revision="1" Stencil="System.MyShapes" StencilVersion="1.0"/>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f942614c-ea29-48b0-a0bf-39a188daa13c" Revision="1" Stencil="System.MyShapes" StencilVersion="1.0"/>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2d0ec6f4-3d74-4898-a25c-e2cd29156f33" Revision="1" Stencil="System.MyShapes" StencilVersion="1.0"/>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126ea32c-c6f2-4e50-82f4-2b9687deaa14" Revision="1" Stencil="System.MyShapes" StencilVersion="1.0"/>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5d1b3dce-16e1-4d33-a649-35b231ab4c99" Revision="1" Stencil="System.MyShapes" StencilVersion="1.0"/>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68a6efa7-0759-454d-829d-0dcf3dd35ea4" Revision="1" Stencil="System.MyShapes" StencilVersion="1.0"/>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f942614c-ea29-48b0-a0bf-39a188daa13c" Revision="1" Stencil="System.MyShapes" StencilVersion="1.0"/>
</Control>
</file>

<file path=customXml/item1120.xml><?xml version="1.0" encoding="utf-8"?>
<Control xmlns="http://schemas.microsoft.com/VisualStudio/2011/storyboarding/control">
  <Id Name="2d0ec6f4-3d74-4898-a25c-e2cd29156f33" Revision="1" Stencil="System.MyShapes" StencilVersion="1.0"/>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2d0ec6f4-3d74-4898-a25c-e2cd29156f33" Revision="1" Stencil="System.MyShapes" StencilVersion="1.0"/>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f942614c-ea29-48b0-a0bf-39a188daa13c" Revision="1" Stencil="System.MyShapes" StencilVersion="1.0"/>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f942614c-ea29-48b0-a0bf-39a188daa13c" Revision="1" Stencil="System.MyShapes" StencilVersion="1.0"/>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5d1b3dce-16e1-4d33-a649-35b231ab4c99" Revision="1" Stencil="System.MyShapes" StencilVersion="1.0"/>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f942614c-ea29-48b0-a0bf-39a188daa13c" Revision="1" Stencil="System.MyShapes" StencilVersion="1.0"/>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2d0ec6f4-3d74-4898-a25c-e2cd29156f33" Revision="1" Stencil="System.MyShapes" StencilVersion="1.0"/>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2d0ec6f4-3d74-4898-a25c-e2cd29156f33" Revision="1" Stencil="System.MyShapes" StencilVersion="1.0"/>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f942614c-ea29-48b0-a0bf-39a188daa13c" Revision="1" Stencil="System.MyShapes" StencilVersion="1.0"/>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126ea32c-c6f2-4e50-82f4-2b9687deaa14" Revision="1" Stencil="System.MyShapes" StencilVersion="1.0"/>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68a6efa7-0759-454d-829d-0dcf3dd35ea4" Revision="1" Stencil="System.MyShapes" StencilVersion="1.0"/>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f942614c-ea29-48b0-a0bf-39a188daa13c" Revision="1" Stencil="System.MyShapes" StencilVersion="1.0"/>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2d0ec6f4-3d74-4898-a25c-e2cd29156f33" Revision="1" Stencil="System.MyShapes" StencilVersion="1.0"/>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f942614c-ea29-48b0-a0bf-39a188daa13c" Revision="1" Stencil="System.MyShapes" StencilVersion="1.0"/>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126ea32c-c6f2-4e50-82f4-2b9687deaa14" Revision="1" Stencil="System.MyShapes" StencilVersion="1.0"/>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68a6efa7-0759-454d-829d-0dcf3dd35ea4" Revision="1" Stencil="System.MyShapes" StencilVersion="1.0"/>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68a6efa7-0759-454d-829d-0dcf3dd35ea4" Revision="1" Stencil="System.MyShapes" StencilVersion="1.0"/>
</Control>
</file>

<file path=customXml/item1203.xml><?xml version="1.0" encoding="utf-8"?>
<Control xmlns="http://schemas.microsoft.com/VisualStudio/2011/storyboarding/control">
  <Id Name="126ea32c-c6f2-4e50-82f4-2b9687deaa14" Revision="1" Stencil="System.MyShapes" StencilVersion="1.0"/>
</Control>
</file>

<file path=customXml/item1204.xml><?xml version="1.0" encoding="utf-8"?>
<Control xmlns="http://schemas.microsoft.com/VisualStudio/2011/storyboarding/control">
  <Id Name="126ea32c-c6f2-4e50-82f4-2b9687deaa14" Revision="1" Stencil="System.MyShapes" StencilVersion="1.0"/>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68a6efa7-0759-454d-829d-0dcf3dd35ea4" Revision="1" Stencil="System.MyShapes" StencilVersion="1.0"/>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f942614c-ea29-48b0-a0bf-39a188daa13c" Revision="1" Stencil="System.MyShapes" StencilVersion="1.0"/>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68a6efa7-0759-454d-829d-0dcf3dd35ea4"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2d0ec6f4-3d74-4898-a25c-e2cd29156f33" Revision="1" Stencil="System.MyShapes" StencilVersion="1.0"/>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2d0ec6f4-3d74-4898-a25c-e2cd29156f33"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68a6efa7-0759-454d-829d-0dcf3dd35ea4" Revision="1" Stencil="System.MyShapes" StencilVersion="1.0"/>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68a6efa7-0759-454d-829d-0dcf3dd35ea4" Revision="1" Stencil="System.MyShapes" StencilVersion="1.0"/>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68a6efa7-0759-454d-829d-0dcf3dd35ea4" Revision="1" Stencil="System.MyShapes" StencilVersion="1.0"/>
</Control>
</file>

<file path=customXml/item1255.xml><?xml version="1.0" encoding="utf-8"?>
<Control xmlns="http://schemas.microsoft.com/VisualStudio/2011/storyboarding/control">
  <Id Name="68a6efa7-0759-454d-829d-0dcf3dd35ea4" Revision="1" Stencil="System.MyShapes" StencilVersion="1.0"/>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2d0ec6f4-3d74-4898-a25c-e2cd29156f33" Revision="1" Stencil="System.MyShapes" StencilVersion="1.0"/>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2d0ec6f4-3d74-4898-a25c-e2cd29156f33" Revision="1" Stencil="System.MyShapes" StencilVersion="1.0"/>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2d0ec6f4-3d74-4898-a25c-e2cd29156f33" Revision="1" Stencil="System.MyShapes" StencilVersion="1.0"/>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68a6efa7-0759-454d-829d-0dcf3dd35ea4" Revision="1" Stencil="System.MyShapes" StencilVersion="1.0"/>
</Control>
</file>

<file path=customXml/item1269.xml><?xml version="1.0" encoding="utf-8"?>
<Control xmlns="http://schemas.microsoft.com/VisualStudio/2011/storyboarding/control">
  <Id Name="f942614c-ea29-48b0-a0bf-39a188daa13c" Revision="1" Stencil="System.MyShapes" StencilVersion="1.0"/>
</Control>
</file>

<file path=customXml/item127.xml><?xml version="1.0" encoding="utf-8"?>
<Control xmlns="http://schemas.microsoft.com/VisualStudio/2011/storyboarding/control">
  <Id Name="2d0ec6f4-3d74-4898-a25c-e2cd29156f33" Revision="1" Stencil="System.MyShapes" StencilVersion="1.0"/>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5d1b3dce-16e1-4d33-a649-35b231ab4c99" Revision="1" Stencil="System.MyShapes" StencilVersion="1.0"/>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126ea32c-c6f2-4e50-82f4-2b9687deaa14" Revision="1" Stencil="System.MyShapes" StencilVersion="1.0"/>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0eb6adba-f44f-478a-accc-2bc808ff9e71"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f942614c-ea29-48b0-a0bf-39a188daa13c" Revision="1" Stencil="System.MyShapes" StencilVersion="1.0"/>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68a6efa7-0759-454d-829d-0dcf3dd35ea4" Revision="1" Stencil="System.MyShapes" StencilVersion="1.0"/>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2d0ec6f4-3d74-4898-a25c-e2cd29156f33" Revision="1" Stencil="System.MyShapes" StencilVersion="1.0"/>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f942614c-ea29-48b0-a0bf-39a188daa13c" Revision="1" Stencil="System.MyShapes" StencilVersion="1.0"/>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68a6efa7-0759-454d-829d-0dcf3dd35ea4" Revision="1" Stencil="System.MyShapes" StencilVersion="1.0"/>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126ea32c-c6f2-4e50-82f4-2b9687deaa14" Revision="1" Stencil="System.MyShapes" StencilVersion="1.0"/>
</Control>
</file>

<file path=customXml/item1312.xml><?xml version="1.0" encoding="utf-8"?>
<Control xmlns="http://schemas.microsoft.com/VisualStudio/2011/storyboarding/control">
  <Id Name="2d0ec6f4-3d74-4898-a25c-e2cd29156f33" Revision="1" Stencil="System.MyShapes" StencilVersion="1.0"/>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68a6efa7-0759-454d-829d-0dcf3dd35ea4" Revision="1" Stencil="System.MyShapes" StencilVersion="1.0"/>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2d0ec6f4-3d74-4898-a25c-e2cd29156f33" Revision="1" Stencil="System.MyShapes" StencilVersion="1.0"/>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3982616a-27fa-40bd-bad5-0141cab90ed9" Revision="1" Stencil="System.MyShapes" StencilVersion="1.0"/>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5d1b3dce-16e1-4d33-a649-35b231ab4c99" Revision="1" Stencil="System.MyShapes" StencilVersion="1.0"/>
</Control>
</file>

<file path=customXml/item1330.xml><?xml version="1.0" encoding="utf-8"?>
<Control xmlns="http://schemas.microsoft.com/VisualStudio/2011/storyboarding/control">
  <Id Name="126ea32c-c6f2-4e50-82f4-2b9687deaa14" Revision="1" Stencil="System.MyShapes" StencilVersion="1.0"/>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68a6efa7-0759-454d-829d-0dcf3dd35ea4" Revision="1" Stencil="System.MyShapes" StencilVersion="1.0"/>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f942614c-ea29-48b0-a0bf-39a188daa13c" Revision="1" Stencil="System.MyShapes" StencilVersion="1.0"/>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2d0ec6f4-3d74-4898-a25c-e2cd29156f33" Revision="1" Stencil="System.MyShapes" StencilVersion="1.0"/>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2d0ec6f4-3d74-4898-a25c-e2cd29156f33" Revision="1" Stencil="System.MyShapes" StencilVersion="1.0"/>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f942614c-ea29-48b0-a0bf-39a188daa13c" Revision="1" Stencil="System.MyShapes" StencilVersion="1.0"/>
</Control>
</file>

<file path=customXml/item1354.xml><?xml version="1.0" encoding="utf-8"?>
<Control xmlns="http://schemas.microsoft.com/VisualStudio/2011/storyboarding/control">
  <Id Name="2d0ec6f4-3d74-4898-a25c-e2cd29156f33" Revision="1" Stencil="System.MyShapes" StencilVersion="1.0"/>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68a6efa7-0759-454d-829d-0dcf3dd35ea4" Revision="1" Stencil="System.MyShapes" StencilVersion="1.0"/>
</Control>
</file>

<file path=customXml/item1357.xml><?xml version="1.0" encoding="utf-8"?>
<Control xmlns="http://schemas.microsoft.com/VisualStudio/2011/storyboarding/control">
  <Id Name="f942614c-ea29-48b0-a0bf-39a188daa13c" Revision="1" Stencil="System.MyShapes" StencilVersion="1.0"/>
</Control>
</file>

<file path=customXml/item1358.xml><?xml version="1.0" encoding="utf-8"?>
<Control xmlns="http://schemas.microsoft.com/VisualStudio/2011/storyboarding/control">
  <Id Name="2d0ec6f4-3d74-4898-a25c-e2cd29156f33" Revision="1" Stencil="System.MyShapes" StencilVersion="1.0"/>
</Control>
</file>

<file path=customXml/item1359.xml><?xml version="1.0" encoding="utf-8"?>
<Control xmlns="http://schemas.microsoft.com/VisualStudio/2011/storyboarding/control">
  <Id Name="f942614c-ea29-48b0-a0bf-39a188daa13c" Revision="1" Stencil="System.MyShapes" StencilVersion="1.0"/>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2d0ec6f4-3d74-4898-a25c-e2cd29156f33" Revision="1" Stencil="System.MyShapes" StencilVersion="1.0"/>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2d0ec6f4-3d74-4898-a25c-e2cd29156f33" Revision="1" Stencil="System.MyShapes" StencilVersion="1.0"/>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f942614c-ea29-48b0-a0bf-39a188daa13c" Revision="1" Stencil="System.MyShapes" StencilVersion="1.0"/>
</Control>
</file>

<file path=customXml/item1376.xml><?xml version="1.0" encoding="utf-8"?>
<Control xmlns="http://schemas.microsoft.com/VisualStudio/2011/storyboarding/control">
  <Id Name="2d0ec6f4-3d74-4898-a25c-e2cd29156f33" Revision="1" Stencil="System.MyShapes" StencilVersion="1.0"/>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2d0ec6f4-3d74-4898-a25c-e2cd29156f33" Revision="1" Stencil="System.MyShapes" StencilVersion="1.0"/>
</Control>
</file>

<file path=customXml/item138.xml><?xml version="1.0" encoding="utf-8"?>
<Control xmlns="http://schemas.microsoft.com/VisualStudio/2011/storyboarding/control">
  <Id Name="68a6efa7-0759-454d-829d-0dcf3dd35ea4" Revision="1" Stencil="System.MyShapes" StencilVersion="1.0"/>
</Control>
</file>

<file path=customXml/item1380.xml><?xml version="1.0" encoding="utf-8"?>
<Control xmlns="http://schemas.microsoft.com/VisualStudio/2011/storyboarding/control">
  <Id Name="f942614c-ea29-48b0-a0bf-39a188daa13c" Revision="1" Stencil="System.MyShapes" StencilVersion="1.0"/>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68a6efa7-0759-454d-829d-0dcf3dd35ea4" Revision="1" Stencil="System.MyShapes" StencilVersion="1.0"/>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68a6efa7-0759-454d-829d-0dcf3dd35ea4" Revision="1" Stencil="System.MyShapes" StencilVersion="1.0"/>
</Control>
</file>

<file path=customXml/item1385.xml><?xml version="1.0" encoding="utf-8"?>
<Control xmlns="http://schemas.microsoft.com/VisualStudio/2011/storyboarding/control">
  <Id Name="f942614c-ea29-48b0-a0bf-39a188daa13c" Revision="1" Stencil="System.MyShapes" StencilVersion="1.0"/>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126ea32c-c6f2-4e50-82f4-2b9687deaa14" Revision="1" Stencil="System.MyShapes" StencilVersion="1.0"/>
</Control>
</file>

<file path=customXml/item1393.xml><?xml version="1.0" encoding="utf-8"?>
<Control xmlns="http://schemas.microsoft.com/VisualStudio/2011/storyboarding/control">
  <Id Name="5d1b3dce-16e1-4d33-a649-35b231ab4c99" Revision="1" Stencil="System.MyShapes" StencilVersion="1.0"/>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2d0ec6f4-3d74-4898-a25c-e2cd29156f33" Revision="1" Stencil="System.MyShapes" StencilVersion="1.0"/>
</Control>
</file>

<file path=customXml/item1396.xml><?xml version="1.0" encoding="utf-8"?>
<Control xmlns="http://schemas.microsoft.com/VisualStudio/2011/storyboarding/control">
  <Id Name="68a6efa7-0759-454d-829d-0dcf3dd35ea4" Revision="1" Stencil="System.MyShapes" StencilVersion="1.0"/>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f942614c-ea29-48b0-a0bf-39a188daa13c" Revision="1" Stencil="System.MyShapes" StencilVersion="1.0"/>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f942614c-ea29-48b0-a0bf-39a188daa13c" Revision="1" Stencil="System.MyShapes" StencilVersion="1.0"/>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126ea32c-c6f2-4e50-82f4-2b9687deaa14" Revision="1" Stencil="System.MyShapes" StencilVersion="1.0"/>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26215876-6989-4482-a047-662b9a79ecf7" Revision="1" Stencil="System.MyShapes" StencilVersion="1.0"/>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68a6efa7-0759-454d-829d-0dcf3dd35ea4" Revision="1" Stencil="System.MyShapes" StencilVersion="1.0"/>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f942614c-ea29-48b0-a0bf-39a188daa13c" Revision="1" Stencil="System.MyShapes" StencilVersion="1.0"/>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f942614c-ea29-48b0-a0bf-39a188daa13c" Revision="1" Stencil="System.MyShapes" StencilVersion="1.0"/>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f942614c-ea29-48b0-a0bf-39a188daa13c" Revision="1" Stencil="System.MyShapes" StencilVersion="1.0"/>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126ea32c-c6f2-4e50-82f4-2b9687deaa14" Revision="1" Stencil="System.MyShapes" StencilVersion="1.0"/>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f942614c-ea29-48b0-a0bf-39a188daa13c" Revision="1" Stencil="System.MyShapes" StencilVersion="1.0"/>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5d1b3dce-16e1-4d33-a649-35b231ab4c99" Revision="1" Stencil="System.MyShapes" StencilVersion="1.0"/>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f942614c-ea29-48b0-a0bf-39a188daa13c" Revision="1" Stencil="System.MyShapes" StencilVersion="1.0"/>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68a6efa7-0759-454d-829d-0dcf3dd35ea4" Revision="1" Stencil="System.MyShapes" StencilVersion="1.0"/>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3ee1eca6-89c0-43ce-ba58-ed47ec4ec8bf" Revision="1" Stencil="System.MyShapes" StencilVersion="1.0"/>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f942614c-ea29-48b0-a0bf-39a188daa13c" Revision="1" Stencil="System.MyShapes" StencilVersion="1.0"/>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Calendar"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2d0ec6f4-3d74-4898-a25c-e2cd29156f33" Revision="1" Stencil="System.MyShapes" StencilVersion="1.0"/>
</Control>
</file>

<file path=customXml/item1465.xml><?xml version="1.0" encoding="utf-8"?>
<Control xmlns="http://schemas.microsoft.com/VisualStudio/2011/storyboarding/control">
  <Id Name="68a6efa7-0759-454d-829d-0dcf3dd35ea4" Revision="1" Stencil="System.MyShapes" StencilVersion="1.0"/>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System.Storyboarding.Common.Text" Revision="1" Stencil="System.Storyboarding.Common" StencilVersion="0.1"/>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2d0ec6f4-3d74-4898-a25c-e2cd29156f33" Revision="1" Stencil="System.MyShapes" StencilVersion="1.0"/>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f942614c-ea29-48b0-a0bf-39a188daa13c" Revision="1" Stencil="System.MyShapes" StencilVersion="1.0"/>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f942614c-ea29-48b0-a0bf-39a188daa13c" Revision="1" Stencil="System.MyShapes" StencilVersion="1.0"/>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68a6efa7-0759-454d-829d-0dcf3dd35ea4" Revision="1" Stencil="System.MyShapes" StencilVersion="1.0"/>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f942614c-ea29-48b0-a0bf-39a188daa13c" Revision="1" Stencil="System.MyShapes" StencilVersion="1.0"/>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f942614c-ea29-48b0-a0bf-39a188daa13c" Revision="1" Stencil="System.MyShapes" StencilVersion="1.0"/>
</Control>
</file>

<file path=customXml/item1501.xml><?xml version="1.0" encoding="utf-8"?>
<Control xmlns="http://schemas.microsoft.com/VisualStudio/2011/storyboarding/control">
  <Id Name="f942614c-ea29-48b0-a0bf-39a188daa13c" Revision="1" Stencil="System.MyShapes" StencilVersion="1.0"/>
</Control>
</file>

<file path=customXml/item1502.xml><?xml version="1.0" encoding="utf-8"?>
<Control xmlns="http://schemas.microsoft.com/VisualStudio/2011/storyboarding/control">
  <Id Name="2d0ec6f4-3d74-4898-a25c-e2cd29156f33" Revision="1" Stencil="System.MyShapes" StencilVersion="1.0"/>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f942614c-ea29-48b0-a0bf-39a188daa13c" Revision="1" Stencil="System.MyShapes" StencilVersion="1.0"/>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126ea32c-c6f2-4e50-82f4-2b9687deaa14" Revision="1" Stencil="System.MyShapes" StencilVersion="1.0"/>
</Control>
</file>

<file path=customXml/item1509.xml><?xml version="1.0" encoding="utf-8"?>
<Control xmlns="http://schemas.microsoft.com/VisualStudio/2011/storyboarding/control">
  <Id Name="f942614c-ea29-48b0-a0bf-39a188daa13c" Revision="1" Stencil="System.MyShapes" StencilVersion="1.0"/>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f942614c-ea29-48b0-a0bf-39a188daa13c" Revision="1" Stencil="System.MyShapes" StencilVersion="1.0"/>
</Control>
</file>

<file path=customXml/item1513.xml><?xml version="1.0" encoding="utf-8"?>
<Control xmlns="http://schemas.microsoft.com/VisualStudio/2011/storyboarding/control">
  <Id Name="5d1b3dce-16e1-4d33-a649-35b231ab4c99" Revision="1" Stencil="System.MyShapes" StencilVersion="1.0"/>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2d0ec6f4-3d74-4898-a25c-e2cd29156f33" Revision="1" Stencil="System.MyShapes" StencilVersion="1.0"/>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68a6efa7-0759-454d-829d-0dcf3dd35ea4" Revision="1" Stencil="System.MyShapes" StencilVersion="1.0"/>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68a6efa7-0759-454d-829d-0dcf3dd35ea4" Revision="1" Stencil="System.MyShapes" StencilVersion="1.0"/>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f942614c-ea29-48b0-a0bf-39a188daa13c" Revision="1" Stencil="System.MyShapes" StencilVersion="1.0"/>
</Control>
</file>

<file path=customXml/item153.xml><?xml version="1.0" encoding="utf-8"?>
<Control xmlns="http://schemas.microsoft.com/VisualStudio/2011/storyboarding/control">
  <Id Name="2d0ec6f4-3d74-4898-a25c-e2cd29156f33" Revision="1" Stencil="System.MyShapes" StencilVersion="1.0"/>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f942614c-ea29-48b0-a0bf-39a188daa13c" Revision="1" Stencil="System.MyShapes" StencilVersion="1.0"/>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f942614c-ea29-48b0-a0bf-39a188daa13c" Revision="1" Stencil="System.MyShapes" StencilVersion="1.0"/>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126ea32c-c6f2-4e50-82f4-2b9687deaa14" Revision="1" Stencil="System.MyShapes" StencilVersion="1.0"/>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0eb6adba-f44f-478a-accc-2bc808ff9e71" Revision="1" Stencil="System.MyShapes" StencilVersion="1.0"/>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2d0ec6f4-3d74-4898-a25c-e2cd29156f33" Revision="1" Stencil="System.MyShapes" StencilVersion="1.0"/>
</Control>
</file>

<file path=customXml/item1551.xml><?xml version="1.0" encoding="utf-8"?>
<Control xmlns="http://schemas.microsoft.com/VisualStudio/2011/storyboarding/control">
  <Id Name="2d0ec6f4-3d74-4898-a25c-e2cd29156f33" Revision="1" Stencil="System.MyShapes" StencilVersion="1.0"/>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5d1b3dce-16e1-4d33-a649-35b231ab4c99" Revision="1" Stencil="System.MyShapes" StencilVersion="1.0"/>
</Control>
</file>

<file path=customXml/item1557.xml><?xml version="1.0" encoding="utf-8"?>
<Control xmlns="http://schemas.microsoft.com/VisualStudio/2011/storyboarding/control">
  <Id Name="19c56bb1-b2fd-4f21-af48-79b3e509800c" Revision="1" Stencil="System.MyShapes" StencilVersion="1.0"/>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5d1b3dce-16e1-4d33-a649-35b231ab4c99" Revision="1" Stencil="System.MyShapes" StencilVersion="1.0"/>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5d1b3dce-16e1-4d33-a649-35b231ab4c99" Revision="1" Stencil="System.MyShapes" StencilVersion="1.0"/>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2d0ec6f4-3d74-4898-a25c-e2cd29156f33" Revision="1" Stencil="System.MyShapes" StencilVersion="1.0"/>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2d0ec6f4-3d74-4898-a25c-e2cd29156f33" Revision="1" Stencil="System.MyShapes" StencilVersion="1.0"/>
</Control>
</file>

<file path=customXml/item1571.xml><?xml version="1.0" encoding="utf-8"?>
<Control xmlns="http://schemas.microsoft.com/VisualStudio/2011/storyboarding/control">
  <Id Name="2d0ec6f4-3d74-4898-a25c-e2cd29156f33" Revision="1" Stencil="System.MyShapes" StencilVersion="1.0"/>
</Control>
</file>

<file path=customXml/item1572.xml><?xml version="1.0" encoding="utf-8"?>
<Control xmlns="http://schemas.microsoft.com/VisualStudio/2011/storyboarding/control">
  <Id Name="2d0ec6f4-3d74-4898-a25c-e2cd29156f33" Revision="1" Stencil="System.MyShapes" StencilVersion="1.0"/>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f942614c-ea29-48b0-a0bf-39a188daa13c" Revision="1" Stencil="System.MyShapes" StencilVersion="1.0"/>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126ea32c-c6f2-4e50-82f4-2b9687deaa14" Revision="1" Stencil="System.MyShapes" StencilVersion="1.0"/>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2d0ec6f4-3d74-4898-a25c-e2cd29156f33" Revision="1" Stencil="System.MyShapes" StencilVersion="1.0"/>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2d0ec6f4-3d74-4898-a25c-e2cd29156f33" Revision="1" Stencil="System.MyShapes" StencilVersion="1.0"/>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System.Storyboarding.Common.Text" Revision="1" Stencil="System.Storyboarding.Common" StencilVersion="0.1"/>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68a6efa7-0759-454d-829d-0dcf3dd35ea4" Revision="1" Stencil="System.MyShapes" StencilVersion="1.0"/>
</Control>
</file>

<file path=customXml/item162.xml><?xml version="1.0" encoding="utf-8"?>
<Control xmlns="http://schemas.microsoft.com/VisualStudio/2011/storyboarding/control">
  <Id Name="126ea32c-c6f2-4e50-82f4-2b9687deaa14" Revision="1" Stencil="System.MyShapes" StencilVersion="1.0"/>
</Control>
</file>

<file path=customXml/item1620.xml><?xml version="1.0" encoding="utf-8"?>
<Control xmlns="http://schemas.microsoft.com/VisualStudio/2011/storyboarding/control">
  <Id Name="2d0ec6f4-3d74-4898-a25c-e2cd29156f33" Revision="1" Stencil="System.MyShapes" StencilVersion="1.0"/>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f942614c-ea29-48b0-a0bf-39a188daa13c" Revision="1" Stencil="System.MyShapes" StencilVersion="1.0"/>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f942614c-ea29-48b0-a0bf-39a188daa13c" Revision="1" Stencil="System.MyShapes" StencilVersion="1.0"/>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f942614c-ea29-48b0-a0bf-39a188daa13c" Revision="1" Stencil="System.MyShapes" StencilVersion="1.0"/>
</Control>
</file>

<file path=customXml/item1646.xml><?xml version="1.0" encoding="utf-8"?>
<Control xmlns="http://schemas.microsoft.com/VisualStudio/2011/storyboarding/control">
  <Id Name="126ea32c-c6f2-4e50-82f4-2b9687deaa14" Revision="1" Stencil="System.MyShapes" StencilVersion="1.0"/>
</Control>
</file>

<file path=customXml/item1647.xml><?xml version="1.0" encoding="utf-8"?>
<Control xmlns="http://schemas.microsoft.com/VisualStudio/2011/storyboarding/control">
  <Id Name="2d0ec6f4-3d74-4898-a25c-e2cd29156f33" Revision="1" Stencil="System.MyShapes" StencilVersion="1.0"/>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Backgrounds.WebBrowser" Revision="1" Stencil="System.Storyboarding.Backgrounds" StencilVersion="0.1"/>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2d0ec6f4-3d74-4898-a25c-e2cd29156f33" Revision="1" Stencil="System.MyShapes" StencilVersion="1.0"/>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2d0ec6f4-3d74-4898-a25c-e2cd29156f33" Revision="1" Stencil="System.MyShapes" StencilVersion="1.0"/>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0eb6adba-f44f-478a-accc-2bc808ff9e71" Revision="1" Stencil="System.MyShapes" StencilVersion="1.0"/>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f942614c-ea29-48b0-a0bf-39a188daa13c" Revision="1" Stencil="System.MyShapes" StencilVersion="1.0"/>
</Control>
</file>

<file path=customXml/item1660.xml><?xml version="1.0" encoding="utf-8"?>
<Control xmlns="http://schemas.microsoft.com/VisualStudio/2011/storyboarding/control">
  <Id Name="5d1b3dce-16e1-4d33-a649-35b231ab4c99" Revision="1" Stencil="System.MyShapes" StencilVersion="1.0"/>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2d0ec6f4-3d74-4898-a25c-e2cd29156f33" Revision="1" Stencil="System.MyShapes" StencilVersion="1.0"/>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68a6efa7-0759-454d-829d-0dcf3dd35ea4" Revision="1" Stencil="System.MyShapes" StencilVersion="1.0"/>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2d0ec6f4-3d74-4898-a25c-e2cd29156f33" Revision="1" Stencil="System.MyShapes" StencilVersion="1.0"/>
</Control>
</file>

<file path=customXml/item1683.xml><?xml version="1.0" encoding="utf-8"?>
<Control xmlns="http://schemas.microsoft.com/VisualStudio/2011/storyboarding/control">
  <Id Name="68a6efa7-0759-454d-829d-0dcf3dd35ea4" Revision="1" Stencil="System.MyShapes" StencilVersion="1.0"/>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68a6efa7-0759-454d-829d-0dcf3dd35ea4" Revision="1" Stencil="System.MyShapes" StencilVersion="1.0"/>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2d0ec6f4-3d74-4898-a25c-e2cd29156f33" Revision="1" Stencil="System.MyShapes" StencilVersion="1.0"/>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f942614c-ea29-48b0-a0bf-39a188daa13c" Revision="1" Stencil="System.MyShapes" StencilVersion="1.0"/>
</Control>
</file>

<file path=customXml/item169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2d0ec6f4-3d74-4898-a25c-e2cd29156f33" Revision="1" Stencil="System.MyShapes" StencilVersion="1.0"/>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System.Storyboarding.Common.Text" Revision="1" Stencil="System.Storyboarding.Common" StencilVersion="0.1"/>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f942614c-ea29-48b0-a0bf-39a188daa13c" Revision="1" Stencil="System.MyShapes" StencilVersion="1.0"/>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126ea32c-c6f2-4e50-82f4-2b9687deaa14" Revision="1" Stencil="System.MyShapes" StencilVersion="1.0"/>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System.Storyboarding.Common.Text" Revision="1" Stencil="System.Storyboarding.Common" StencilVersion="0.1"/>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2d0ec6f4-3d74-4898-a25c-e2cd29156f33" Revision="1" Stencil="System.MyShapes" StencilVersion="1.0"/>
</Control>
</file>

<file path=customXml/item1710.xml><?xml version="1.0" encoding="utf-8"?>
<Control xmlns="http://schemas.microsoft.com/VisualStudio/2011/storyboarding/control">
  <Id Name="0eb6adba-f44f-478a-accc-2bc808ff9e71" Revision="1" Stencil="System.MyShapes" StencilVersion="1.0"/>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System.Storyboarding.Common.Text" Revision="1" Stencil="System.Storyboarding.Common" StencilVersion="0.1"/>
</Control>
</file>

<file path=customXml/item1717.xml><?xml version="1.0" encoding="utf-8"?>
<Control xmlns="http://schemas.microsoft.com/VisualStudio/2011/storyboarding/control">
  <Id Name="f942614c-ea29-48b0-a0bf-39a188daa13c" Revision="1" Stencil="System.MyShapes" StencilVersion="1.0"/>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f942614c-ea29-48b0-a0bf-39a188daa13c" Revision="1" Stencil="System.MyShapes" StencilVersion="1.0"/>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5d1b3dce-16e1-4d33-a649-35b231ab4c99" Revision="1" Stencil="System.MyShapes" StencilVersion="1.0"/>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126ea32c-c6f2-4e50-82f4-2b9687deaa14" Revision="1" Stencil="System.MyShapes" StencilVersion="1.0"/>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5d1b3dce-16e1-4d33-a649-35b231ab4c99" Revision="1" Stencil="System.MyShapes" StencilVersion="1.0"/>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f942614c-ea29-48b0-a0bf-39a188daa13c" Revision="1" Stencil="System.MyShapes" StencilVersion="1.0"/>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68a6efa7-0759-454d-829d-0dcf3dd35ea4" Revision="1" Stencil="System.MyShapes" StencilVersion="1.0"/>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f942614c-ea29-48b0-a0bf-39a188daa13c" Revision="1" Stencil="System.MyShapes" StencilVersion="1.0"/>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126ea32c-c6f2-4e50-82f4-2b9687deaa14" Revision="1" Stencil="System.MyShapes" StencilVersion="1.0"/>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2d0ec6f4-3d74-4898-a25c-e2cd29156f33" Revision="1" Stencil="System.MyShapes" StencilVersion="1.0"/>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2d0ec6f4-3d74-4898-a25c-e2cd29156f33" Revision="1" Stencil="System.MyShapes" StencilVersion="1.0"/>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68a6efa7-0759-454d-829d-0dcf3dd35ea4" Revision="1" Stencil="System.MyShapes" StencilVersion="1.0"/>
</Control>
</file>

<file path=customXml/item1769.xml><?xml version="1.0" encoding="utf-8"?>
<Control xmlns="http://schemas.microsoft.com/VisualStudio/2011/storyboarding/control">
  <Id Name="2d0ec6f4-3d74-4898-a25c-e2cd29156f33" Revision="1" Stencil="System.MyShapes" StencilVersion="1.0"/>
</Control>
</file>

<file path=customXml/item177.xml><?xml version="1.0" encoding="utf-8"?>
<Control xmlns="http://schemas.microsoft.com/VisualStudio/2011/storyboarding/control">
  <Id Name="126ea32c-c6f2-4e50-82f4-2b9687deaa14" Revision="1" Stencil="System.MyShapes" StencilVersion="1.0"/>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68a6efa7-0759-454d-829d-0dcf3dd35ea4" Revision="1" Stencil="System.MyShapes" StencilVersion="1.0"/>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f942614c-ea29-48b0-a0bf-39a188daa13c" Revision="1" Stencil="System.MyShapes" StencilVersion="1.0"/>
</Control>
</file>

<file path=customXml/item178.xml><?xml version="1.0" encoding="utf-8"?>
<Control xmlns="http://schemas.microsoft.com/VisualStudio/2011/storyboarding/control">
  <Id Name="2d0ec6f4-3d74-4898-a25c-e2cd29156f33" Revision="1" Stencil="System.MyShapes" StencilVersion="1.0"/>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f942614c-ea29-48b0-a0bf-39a188daa13c" Revision="1" Stencil="System.MyShapes" StencilVersion="1.0"/>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68a6efa7-0759-454d-829d-0dcf3dd35ea4" Revision="1" Stencil="System.MyShapes" StencilVersion="1.0"/>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126ea32c-c6f2-4e50-82f4-2b9687deaa14" Revision="1" Stencil="System.MyShapes" StencilVersion="1.0"/>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68a6efa7-0759-454d-829d-0dcf3dd35ea4" Revision="1" Stencil="System.MyShapes" StencilVersion="1.0"/>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68a6efa7-0759-454d-829d-0dcf3dd35ea4" Revision="1" Stencil="System.MyShapes" StencilVersion="1.0"/>
</Control>
</file>

<file path=customXml/item180.xml><?xml version="1.0" encoding="utf-8"?>
<Control xmlns="http://schemas.microsoft.com/VisualStudio/2011/storyboarding/control">
  <Id Name="2d0ec6f4-3d74-4898-a25c-e2cd29156f33" Revision="1" Stencil="System.MyShapes" StencilVersion="1.0"/>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f942614c-ea29-48b0-a0bf-39a188daa13c" Revision="1" Stencil="System.MyShapes" StencilVersion="1.0"/>
</Control>
</file>

<file path=customXml/item1806.xml><?xml version="1.0" encoding="utf-8"?>
<Control xmlns="http://schemas.microsoft.com/VisualStudio/2011/storyboarding/control">
  <Id Name="f942614c-ea29-48b0-a0bf-39a188daa13c" Revision="1" Stencil="System.MyShapes" StencilVersion="1.0"/>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f942614c-ea29-48b0-a0bf-39a188daa13c" Revision="1" Stencil="System.MyShapes" StencilVersion="1.0"/>
</Control>
</file>

<file path=customXml/item1811.xml><?xml version="1.0" encoding="utf-8"?>
<Control xmlns="http://schemas.microsoft.com/VisualStudio/2011/storyboarding/control">
  <Id Name="f942614c-ea29-48b0-a0bf-39a188daa13c" Revision="1" Stencil="System.MyShapes" StencilVersion="1.0"/>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2d0ec6f4-3d74-4898-a25c-e2cd29156f33" Revision="1" Stencil="System.MyShapes" StencilVersion="1.0"/>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System.Storyboarding.Common.Text" Revision="1" Stencil="System.Storyboarding.Common" StencilVersion="0.1"/>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f942614c-ea29-48b0-a0bf-39a188daa13c" Revision="1" Stencil="System.MyShapes" StencilVersion="1.0"/>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f942614c-ea29-48b0-a0bf-39a188daa13c" Revision="1" Stencil="System.MyShapes" StencilVersion="1.0"/>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f942614c-ea29-48b0-a0bf-39a188daa13c" Revision="1" Stencil="System.MyShapes" StencilVersion="1.0"/>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f942614c-ea29-48b0-a0bf-39a188daa13c" Revision="1" Stencil="System.MyShapes" StencilVersion="1.0"/>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126ea32c-c6f2-4e50-82f4-2b9687deaa14" Revision="1" Stencil="System.MyShapes" StencilVersion="1.0"/>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5d1b3dce-16e1-4d33-a649-35b231ab4c99" Revision="1" Stencil="System.MyShapes" StencilVersion="1.0"/>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2d0ec6f4-3d74-4898-a25c-e2cd29156f33" Revision="1" Stencil="System.MyShapes" StencilVersion="1.0"/>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f942614c-ea29-48b0-a0bf-39a188daa13c" Revision="1" Stencil="System.MyShapes" StencilVersion="1.0"/>
</Control>
</file>

<file path=customXml/item1857.xml><?xml version="1.0" encoding="utf-8"?>
<Control xmlns="http://schemas.microsoft.com/VisualStudio/2011/storyboarding/control">
  <Id Name="68a6efa7-0759-454d-829d-0dcf3dd35ea4" Revision="1" Stencil="System.MyShapes" StencilVersion="1.0"/>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2d0ec6f4-3d74-4898-a25c-e2cd29156f33" Revision="1" Stencil="System.MyShapes" StencilVersion="1.0"/>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68a6efa7-0759-454d-829d-0dcf3dd35ea4" Revision="1" Stencil="System.MyShapes" StencilVersion="1.0"/>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68a6efa7-0759-454d-829d-0dcf3dd35ea4" Revision="1" Stencil="System.MyShapes" StencilVersion="1.0"/>
</Control>
</file>

<file path=customXml/item1867.xml><?xml version="1.0" encoding="utf-8"?>
<Control xmlns="http://schemas.microsoft.com/VisualStudio/2011/storyboarding/control">
  <Id Name="68a6efa7-0759-454d-829d-0dcf3dd35ea4" Revision="1" Stencil="System.MyShapes" StencilVersion="1.0"/>
</Control>
</file>

<file path=customXml/item1868.xml><?xml version="1.0" encoding="utf-8"?>
<Control xmlns="http://schemas.microsoft.com/VisualStudio/2011/storyboarding/control">
  <Id Name="2d0ec6f4-3d74-4898-a25c-e2cd29156f33" Revision="1" Stencil="System.MyShapes" StencilVersion="1.0"/>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126ea32c-c6f2-4e50-82f4-2b9687deaa14" Revision="1" Stencil="System.MyShapes" StencilVersion="1.0"/>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f942614c-ea29-48b0-a0bf-39a188daa13c" Revision="1" Stencil="System.MyShapes" StencilVersion="1.0"/>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f942614c-ea29-48b0-a0bf-39a188daa13c" Revision="1" Stencil="System.MyShapes" StencilVersion="1.0"/>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68a6efa7-0759-454d-829d-0dcf3dd35ea4" Revision="1" Stencil="System.MyShapes" StencilVersion="1.0"/>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f942614c-ea29-48b0-a0bf-39a188daa13c" Revision="1" Stencil="System.MyShapes" StencilVersion="1.0"/>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68a6efa7-0759-454d-829d-0dcf3dd35ea4" Revision="1" Stencil="System.MyShapes" StencilVersion="1.0"/>
</Control>
</file>

<file path=customXml/item1892.xml><?xml version="1.0" encoding="utf-8"?>
<Control xmlns="http://schemas.microsoft.com/VisualStudio/2011/storyboarding/control">
  <Id Name="68a6efa7-0759-454d-829d-0dcf3dd35ea4" Revision="1" Stencil="System.MyShapes" StencilVersion="1.0"/>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0eb6adba-f44f-478a-accc-2bc808ff9e71" Revision="1" Stencil="System.MyShapes" StencilVersion="1.0"/>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f942614c-ea29-48b0-a0bf-39a188daa13c" Revision="1" Stencil="System.MyShapes" StencilVersion="1.0"/>
</Control>
</file>

<file path=customXml/item1903.xml><?xml version="1.0" encoding="utf-8"?>
<Control xmlns="http://schemas.microsoft.com/VisualStudio/2011/storyboarding/control">
  <Id Name="System.Storyboarding.Common.Text" Revision="1" Stencil="System.Storyboarding.Common" StencilVersion="0.1"/>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f942614c-ea29-48b0-a0bf-39a188daa13c" Revision="1" Stencil="System.MyShapes" StencilVersion="1.0"/>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126ea32c-c6f2-4e50-82f4-2b9687deaa14" Revision="1" Stencil="System.MyShapes" StencilVersion="1.0"/>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2d0ec6f4-3d74-4898-a25c-e2cd29156f33" Revision="1" Stencil="System.MyShapes" StencilVersion="1.0"/>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System.Storyboarding.Common.Text" Revision="1" Stencil="System.Storyboarding.Common" StencilVersion="0.1"/>
</Control>
</file>

<file path=customXml/item1914.xml><?xml version="1.0" encoding="utf-8"?>
<Control xmlns="http://schemas.microsoft.com/VisualStudio/2011/storyboarding/control">
  <Id Name="126ea32c-c6f2-4e50-82f4-2b9687deaa14" Revision="1" Stencil="System.MyShapes" StencilVersion="1.0"/>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2d0ec6f4-3d74-4898-a25c-e2cd29156f33" Revision="1" Stencil="System.MyShapes" StencilVersion="1.0"/>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126ea32c-c6f2-4e50-82f4-2b9687deaa14" Revision="1" Stencil="System.MyShapes" StencilVersion="1.0"/>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68a6efa7-0759-454d-829d-0dcf3dd35ea4" Revision="1" Stencil="System.MyShapes" StencilVersion="1.0"/>
</Control>
</file>

<file path=customXml/item1921.xml><?xml version="1.0" encoding="utf-8"?>
<Control xmlns="http://schemas.microsoft.com/VisualStudio/2011/storyboarding/control">
  <Id Name="f942614c-ea29-48b0-a0bf-39a188daa13c" Revision="1" Stencil="System.MyShapes" StencilVersion="1.0"/>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f942614c-ea29-48b0-a0bf-39a188daa13c" Revision="1" Stencil="System.MyShapes" StencilVersion="1.0"/>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f942614c-ea29-48b0-a0bf-39a188daa13c" Revision="1" Stencil="System.MyShapes" StencilVersion="1.0"/>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f942614c-ea29-48b0-a0bf-39a188daa13c" Revision="1" Stencil="System.MyShapes" StencilVersion="1.0"/>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f942614c-ea29-48b0-a0bf-39a188daa13c" Revision="1" Stencil="System.MyShapes" StencilVersion="1.0"/>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2d0ec6f4-3d74-4898-a25c-e2cd29156f33" Revision="1" Stencil="System.MyShapes" StencilVersion="1.0"/>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f942614c-ea29-48b0-a0bf-39a188daa13c" Revision="1" Stencil="System.MyShapes" StencilVersion="1.0"/>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f942614c-ea29-48b0-a0bf-39a188daa13c" Revision="1" Stencil="System.MyShapes" StencilVersion="1.0"/>
</Control>
</file>

<file path=customXml/item1941.xml><?xml version="1.0" encoding="utf-8"?>
<Control xmlns="http://schemas.microsoft.com/VisualStudio/2011/storyboarding/control">
  <Id Name="68a6efa7-0759-454d-829d-0dcf3dd35ea4" Revision="1" Stencil="System.MyShapes" StencilVersion="1.0"/>
</Control>
</file>

<file path=customXml/item1942.xml><?xml version="1.0" encoding="utf-8"?>
<Control xmlns="http://schemas.microsoft.com/VisualStudio/2011/storyboarding/control">
  <Id Name="f942614c-ea29-48b0-a0bf-39a188daa13c" Revision="1" Stencil="System.MyShapes" StencilVersion="1.0"/>
</Control>
</file>

<file path=customXml/item1943.xml><?xml version="1.0" encoding="utf-8"?>
<Control xmlns="http://schemas.microsoft.com/VisualStudio/2011/storyboarding/control">
  <Id Name="f942614c-ea29-48b0-a0bf-39a188daa13c" Revision="1" Stencil="System.MyShapes" StencilVersion="1.0"/>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f942614c-ea29-48b0-a0bf-39a188daa13c" Revision="1" Stencil="System.MyShapes" StencilVersion="1.0"/>
</Control>
</file>

<file path=customXml/item1946.xml><?xml version="1.0" encoding="utf-8"?>
<Control xmlns="http://schemas.microsoft.com/VisualStudio/2011/storyboarding/control">
  <Id Name="2d0ec6f4-3d74-4898-a25c-e2cd29156f33" Revision="1" Stencil="System.MyShapes" StencilVersion="1.0"/>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5d1b3dce-16e1-4d33-a649-35b231ab4c99" Revision="1" Stencil="System.MyShapes" StencilVersion="1.0"/>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System.Storyboarding.Common.Text" Revision="1" Stencil="System.Storyboarding.Common" StencilVersion="0.1"/>
</Control>
</file>

<file path=customXml/item1954.xml><?xml version="1.0" encoding="utf-8"?>
<Control xmlns="http://schemas.microsoft.com/VisualStudio/2011/storyboarding/control">
  <Id Name="126ea32c-c6f2-4e50-82f4-2b9687deaa14" Revision="1" Stencil="System.MyShapes" StencilVersion="1.0"/>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f942614c-ea29-48b0-a0bf-39a188daa13c" Revision="1" Stencil="System.MyShapes" StencilVersion="1.0"/>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d5e82da4-47fc-4565-9e00-c6e9eb545c72" Revision="1" Stencil="System.MyShapes" StencilVersion="1.0"/>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System.Storyboarding.Common.Text" Revision="1" Stencil="System.Storyboarding.Common" StencilVersion="0.1"/>
</Control>
</file>

<file path=customXml/item1961.xml><?xml version="1.0" encoding="utf-8"?>
<Control xmlns="http://schemas.microsoft.com/VisualStudio/2011/storyboarding/control">
  <Id Name="System.Storyboarding.Common.Text" Revision="1" Stencil="System.Storyboarding.Common" StencilVersion="0.1"/>
</Control>
</file>

<file path=customXml/item1962.xml><?xml version="1.0" encoding="utf-8"?>
<Control xmlns="http://schemas.microsoft.com/VisualStudio/2011/storyboarding/control">
  <Id Name="68a6efa7-0759-454d-829d-0dcf3dd35ea4" Revision="1" Stencil="System.MyShapes" StencilVersion="1.0"/>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0eb6adba-f44f-478a-accc-2bc808ff9e71" Revision="1" Stencil="System.MyShapes" StencilVersion="1.0"/>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68a6efa7-0759-454d-829d-0dcf3dd35ea4" Revision="1" Stencil="System.MyShapes" StencilVersion="1.0"/>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f942614c-ea29-48b0-a0bf-39a188daa13c" Revision="1" Stencil="System.MyShapes" StencilVersion="1.0"/>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f942614c-ea29-48b0-a0bf-39a188daa13c" Revision="1" Stencil="System.MyShapes" StencilVersion="1.0"/>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68a6efa7-0759-454d-829d-0dcf3dd35ea4" Revision="1" Stencil="System.MyShapes" StencilVersion="1.0"/>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2d0ec6f4-3d74-4898-a25c-e2cd29156f33" Revision="1" Stencil="System.MyShapes" StencilVersion="1.0"/>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68a6efa7-0759-454d-829d-0dcf3dd35ea4" Revision="1" Stencil="System.MyShapes" StencilVersion="1.0"/>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26215876-6989-4482-a047-662b9a79ecf7" Revision="1" Stencil="System.MyShapes" StencilVersion="1.0"/>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126ea32c-c6f2-4e50-82f4-2b9687deaa14" Revision="1" Stencil="System.MyShapes" StencilVersion="1.0"/>
</Control>
</file>

<file path=customXml/item1994.xml><?xml version="1.0" encoding="utf-8"?>
<Control xmlns="http://schemas.microsoft.com/VisualStudio/2011/storyboarding/control">
  <Id Name="f942614c-ea29-48b0-a0bf-39a188daa13c" Revision="1" Stencil="System.MyShapes" StencilVersion="1.0"/>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2d0ec6f4-3d74-4898-a25c-e2cd29156f33" Revision="1" Stencil="System.MyShapes" StencilVersion="1.0"/>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68a6efa7-0759-454d-829d-0dcf3dd35ea4" Revision="1" Stencil="System.MyShapes" StencilVersion="1.0"/>
</Control>
</file>

<file path=customXml/item2001.xml><?xml version="1.0" encoding="utf-8"?>
<Control xmlns="http://schemas.microsoft.com/VisualStudio/2011/storyboarding/control">
  <Id Name="f942614c-ea29-48b0-a0bf-39a188daa13c" Revision="1" Stencil="System.MyShapes" StencilVersion="1.0"/>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System.Storyboarding.Common.Text" Revision="1" Stencil="System.Storyboarding.Common" StencilVersion="0.1"/>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f942614c-ea29-48b0-a0bf-39a188daa13c" Revision="1" Stencil="System.MyShapes" StencilVersion="1.0"/>
</Control>
</file>

<file path=customXml/item201.xml><?xml version="1.0" encoding="utf-8"?>
<Control xmlns="http://schemas.microsoft.com/VisualStudio/2011/storyboarding/control">
  <Id Name="f942614c-ea29-48b0-a0bf-39a188daa13c" Revision="1" Stencil="System.MyShapes" StencilVersion="1.0"/>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f942614c-ea29-48b0-a0bf-39a188daa13c" Revision="1" Stencil="System.MyShapes" StencilVersion="1.0"/>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f942614c-ea29-48b0-a0bf-39a188daa13c" Revision="1" Stencil="System.MyShapes" StencilVersion="1.0"/>
</Control>
</file>

<file path=customXml/item2016.xml><?xml version="1.0" encoding="utf-8"?>
<Control xmlns="http://schemas.microsoft.com/VisualStudio/2011/storyboarding/control">
  <Id Name="f942614c-ea29-48b0-a0bf-39a188daa13c" Revision="1" Stencil="System.MyShapes" StencilVersion="1.0"/>
</Control>
</file>

<file path=customXml/item2017.xml><?xml version="1.0" encoding="utf-8"?>
<Control xmlns="http://schemas.microsoft.com/VisualStudio/2011/storyboarding/control">
  <Id Name="f942614c-ea29-48b0-a0bf-39a188daa13c" Revision="1" Stencil="System.MyShapes" StencilVersion="1.0"/>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System.Storyboarding.Common.Text" Revision="1" Stencil="System.Storyboarding.Common" StencilVersion="0.1"/>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5d1b3dce-16e1-4d33-a649-35b231ab4c99" Revision="1" Stencil="System.MyShapes" StencilVersion="1.0"/>
</Control>
</file>

<file path=customXml/item2035.xml><?xml version="1.0" encoding="utf-8"?>
<Control xmlns="http://schemas.microsoft.com/VisualStudio/2011/storyboarding/control">
  <Id Name="68a6efa7-0759-454d-829d-0dcf3dd35ea4" Revision="1" Stencil="System.MyShapes" StencilVersion="1.0"/>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f942614c-ea29-48b0-a0bf-39a188daa13c" Revision="1" Stencil="System.MyShapes" StencilVersion="1.0"/>
</Control>
</file>

<file path=customXml/item2040.xml><?xml version="1.0" encoding="utf-8"?>
<Control xmlns="http://schemas.microsoft.com/VisualStudio/2011/storyboarding/control">
  <Id Name="2d0ec6f4-3d74-4898-a25c-e2cd29156f33" Revision="1" Stencil="System.MyShapes" StencilVersion="1.0"/>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System.Storyboarding.Common.Text" Revision="1" Stencil="System.Storyboarding.Common" StencilVersion="0.1"/>
</Control>
</file>

<file path=customXml/item2043.xml><?xml version="1.0" encoding="utf-8"?>
<Control xmlns="http://schemas.microsoft.com/VisualStudio/2011/storyboarding/control">
  <Id Name="5d1b3dce-16e1-4d33-a649-35b231ab4c99" Revision="1" Stencil="System.MyShapes" StencilVersion="1.0"/>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f942614c-ea29-48b0-a0bf-39a188daa13c" Revision="1" Stencil="System.MyShapes" StencilVersion="1.0"/>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126ea32c-c6f2-4e50-82f4-2b9687deaa14" Revision="1" Stencil="System.MyShapes" StencilVersion="1.0"/>
</Control>
</file>

<file path=customXml/item2052.xml><?xml version="1.0" encoding="utf-8"?>
<Control xmlns="http://schemas.microsoft.com/VisualStudio/2011/storyboarding/control">
  <Id Name="f942614c-ea29-48b0-a0bf-39a188daa13c" Revision="1" Stencil="System.MyShapes" StencilVersion="1.0"/>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f942614c-ea29-48b0-a0bf-39a188daa13c" Revision="1" Stencil="System.MyShapes" StencilVersion="1.0"/>
</Control>
</file>

<file path=customXml/item2059.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f942614c-ea29-48b0-a0bf-39a188daa13c" Revision="1" Stencil="System.MyShapes" StencilVersion="1.0"/>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f942614c-ea29-48b0-a0bf-39a188daa13c" Revision="1" Stencil="System.MyShapes" StencilVersion="1.0"/>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2d0ec6f4-3d74-4898-a25c-e2cd29156f33" Revision="1" Stencil="System.MyShapes" StencilVersion="1.0"/>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2d0ec6f4-3d74-4898-a25c-e2cd29156f33" Revision="1" Stencil="System.MyShapes" StencilVersion="1.0"/>
</Control>
</file>

<file path=customXml/item2072.xml><?xml version="1.0" encoding="utf-8"?>
<Control xmlns="http://schemas.microsoft.com/VisualStudio/2011/storyboarding/control">
  <Id Name="f942614c-ea29-48b0-a0bf-39a188daa13c" Revision="1" Stencil="System.MyShapes" StencilVersion="1.0"/>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126ea32c-c6f2-4e50-82f4-2b9687deaa14" Revision="1" Stencil="System.MyShapes" StencilVersion="1.0"/>
</Control>
</file>

<file path=customXml/item2077.xml><?xml version="1.0" encoding="utf-8"?>
<Control xmlns="http://schemas.microsoft.com/VisualStudio/2011/storyboarding/control">
  <Id Name="126ea32c-c6f2-4e50-82f4-2b9687deaa14" Revision="1" Stencil="System.MyShapes" StencilVersion="1.0"/>
</Control>
</file>

<file path=customXml/item2078.xml><?xml version="1.0" encoding="utf-8"?>
<Control xmlns="http://schemas.microsoft.com/VisualStudio/2011/storyboarding/control">
  <Id Name="System.Storyboarding.Common.Text" Revision="1" Stencil="System.Storyboarding.Common" StencilVersion="0.1"/>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f942614c-ea29-48b0-a0bf-39a188daa13c" Revision="1" Stencil="System.MyShapes" StencilVersion="1.0"/>
</Control>
</file>

<file path=customXml/item2082.xml><?xml version="1.0" encoding="utf-8"?>
<Control xmlns="http://schemas.microsoft.com/VisualStudio/2011/storyboarding/control">
  <Id Name="System.Storyboarding.Common.Text" Revision="1" Stencil="System.Storyboarding.Common" StencilVersion="0.1"/>
</Control>
</file>

<file path=customXml/item2083.xml><?xml version="1.0" encoding="utf-8"?>
<Control xmlns="http://schemas.microsoft.com/VisualStudio/2011/storyboarding/control">
  <Id Name="System.Storyboarding.Common.Text" Revision="1" Stencil="System.Storyboarding.Common" StencilVersion="0.1"/>
</Control>
</file>

<file path=customXml/item2084.xml><?xml version="1.0" encoding="utf-8"?>
<Control xmlns="http://schemas.microsoft.com/VisualStudio/2011/storyboarding/control">
  <Id Name="System.Storyboarding.Common.Text" Revision="1" Stencil="System.Storyboarding.Common" StencilVersion="0.1"/>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System.Storyboarding.Common.Text" Revision="1" Stencil="System.Storyboarding.Common" StencilVersion="0.1"/>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5d1b3dce-16e1-4d33-a649-35b231ab4c99" Revision="1" Stencil="System.MyShapes" StencilVersion="1.0"/>
</Control>
</file>

<file path=customXml/item2094.xml><?xml version="1.0" encoding="utf-8"?>
<Control xmlns="http://schemas.microsoft.com/VisualStudio/2011/storyboarding/control">
  <Id Name="f942614c-ea29-48b0-a0bf-39a188daa13c" Revision="1" Stencil="System.MyShapes" StencilVersion="1.0"/>
</Control>
</file>

<file path=customXml/item2095.xml><?xml version="1.0" encoding="utf-8"?>
<Control xmlns="http://schemas.microsoft.com/VisualStudio/2011/storyboarding/control">
  <Id Name="f942614c-ea29-48b0-a0bf-39a188daa13c" Revision="1" Stencil="System.MyShapes" StencilVersion="1.0"/>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68a6efa7-0759-454d-829d-0dcf3dd35ea4" Revision="1" Stencil="System.MyShapes" StencilVersion="1.0"/>
</Control>
</file>

<file path=customXml/item21.xml><?xml version="1.0" encoding="utf-8"?>
<Control xmlns="http://schemas.microsoft.com/VisualStudio/2011/storyboarding/control">
  <Id Name="f942614c-ea29-48b0-a0bf-39a188daa13c" Revision="1" Stencil="System.MyShapes" StencilVersion="1.0"/>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System.Storyboarding.Common.Text" Revision="1" Stencil="System.Storyboarding.Common" StencilVersion="0.1"/>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68a6efa7-0759-454d-829d-0dcf3dd35ea4" Revision="1" Stencil="System.MyShapes" StencilVersion="1.0"/>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126ea32c-c6f2-4e50-82f4-2b9687deaa14" Revision="1" Stencil="System.MyShapes" StencilVersion="1.0"/>
</Control>
</file>

<file path=customXml/item211.xml><?xml version="1.0" encoding="utf-8"?>
<Control xmlns="http://schemas.microsoft.com/VisualStudio/2011/storyboarding/control">
  <Id Name="0eb6adba-f44f-478a-accc-2bc808ff9e71" Revision="1" Stencil="System.MyShapes" StencilVersion="1.0"/>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126ea32c-c6f2-4e50-82f4-2b9687deaa14" Revision="1" Stencil="System.MyShapes" StencilVersion="1.0"/>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f942614c-ea29-48b0-a0bf-39a188daa13c" Revision="1" Stencil="System.MyShapes" StencilVersion="1.0"/>
</Control>
</file>

<file path=customXml/item2115.xml><?xml version="1.0" encoding="utf-8"?>
<Control xmlns="http://schemas.microsoft.com/VisualStudio/2011/storyboarding/control">
  <Id Name="68a6efa7-0759-454d-829d-0dcf3dd35ea4" Revision="1" Stencil="System.MyShapes" StencilVersion="1.0"/>
</Control>
</file>

<file path=customXml/item2116.xml><?xml version="1.0" encoding="utf-8"?>
<Control xmlns="http://schemas.microsoft.com/VisualStudio/2011/storyboarding/control">
  <Id Name="f942614c-ea29-48b0-a0bf-39a188daa13c" Revision="1" Stencil="System.MyShapes" StencilVersion="1.0"/>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f942614c-ea29-48b0-a0bf-39a188daa13c" Revision="1" Stencil="System.MyShapes" StencilVersion="1.0"/>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System.Storyboarding.Common.Text" Revision="1" Stencil="System.Storyboarding.Common" StencilVersion="0.1"/>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System.Storyboarding.Common.Text" Revision="1" Stencil="System.Storyboarding.Common" StencilVersion="0.1"/>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2d0ec6f4-3d74-4898-a25c-e2cd29156f33" Revision="1" Stencil="System.MyShapes" StencilVersion="1.0"/>
</Control>
</file>

<file path=customXml/item2135.xml><?xml version="1.0" encoding="utf-8"?>
<Control xmlns="http://schemas.microsoft.com/VisualStudio/2011/storyboarding/control">
  <Id Name="f942614c-ea29-48b0-a0bf-39a188daa13c" Revision="1" Stencil="System.MyShapes" StencilVersion="1.0"/>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f942614c-ea29-48b0-a0bf-39a188daa13c" Revision="1" Stencil="System.MyShapes" StencilVersion="1.0"/>
</Control>
</file>

<file path=customXml/item2139.xml><?xml version="1.0" encoding="utf-8"?>
<Control xmlns="http://schemas.microsoft.com/VisualStudio/2011/storyboarding/control">
  <Id Name="2d0ec6f4-3d74-4898-a25c-e2cd29156f33" Revision="1" Stencil="System.MyShapes" StencilVersion="1.0"/>
</Control>
</file>

<file path=customXml/item214.xml><?xml version="1.0" encoding="utf-8"?>
<Control xmlns="http://schemas.microsoft.com/VisualStudio/2011/storyboarding/control">
  <Id Name="f942614c-ea29-48b0-a0bf-39a188daa13c" Revision="1" Stencil="System.MyShapes" StencilVersion="1.0"/>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f942614c-ea29-48b0-a0bf-39a188daa13c" Revision="1" Stencil="System.MyShapes" StencilVersion="1.0"/>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f942614c-ea29-48b0-a0bf-39a188daa13c" Revision="1" Stencil="System.MyShapes" StencilVersion="1.0"/>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2d0ec6f4-3d74-4898-a25c-e2cd29156f33" Revision="1" Stencil="System.MyShapes" StencilVersion="1.0"/>
</Control>
</file>

<file path=customXml/item2152.xml><?xml version="1.0" encoding="utf-8"?>
<Control xmlns="http://schemas.microsoft.com/VisualStudio/2011/storyboarding/control">
  <Id Name="5d1b3dce-16e1-4d33-a649-35b231ab4c99" Revision="1" Stencil="System.MyShapes" StencilVersion="1.0"/>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68a6efa7-0759-454d-829d-0dcf3dd35ea4" Revision="1" Stencil="System.MyShapes" StencilVersion="1.0"/>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2d0ec6f4-3d74-4898-a25c-e2cd29156f33" Revision="1" Stencil="System.MyShapes" StencilVersion="1.0"/>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2d0ec6f4-3d74-4898-a25c-e2cd29156f33" Revision="1" Stencil="System.MyShapes" StencilVersion="1.0"/>
</Control>
</file>

<file path=customXml/item2162.xml><?xml version="1.0" encoding="utf-8"?>
<Control xmlns="http://schemas.microsoft.com/VisualStudio/2011/storyboarding/control">
  <Id Name="f942614c-ea29-48b0-a0bf-39a188daa13c" Revision="1" Stencil="System.MyShapes" StencilVersion="1.0"/>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System.Storyboarding.Common.Text" Revision="1" Stencil="System.Storyboarding.Common" StencilVersion="0.1"/>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68a6efa7-0759-454d-829d-0dcf3dd35ea4" Revision="1" Stencil="System.MyShapes" StencilVersion="1.0"/>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68a6efa7-0759-454d-829d-0dcf3dd35ea4" Revision="1" Stencil="System.MyShapes" StencilVersion="1.0"/>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f942614c-ea29-48b0-a0bf-39a188daa13c" Revision="1" Stencil="System.MyShapes" StencilVersion="1.0"/>
</Control>
</file>

<file path=customXml/item2184.xml><?xml version="1.0" encoding="utf-8"?>
<Control xmlns="http://schemas.microsoft.com/VisualStudio/2011/storyboarding/control">
  <Id Name="126ea32c-c6f2-4e50-82f4-2b9687deaa14" Revision="1" Stencil="System.MyShapes" StencilVersion="1.0"/>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126ea32c-c6f2-4e50-82f4-2b9687deaa14" Revision="1" Stencil="System.MyShapes" StencilVersion="1.0"/>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System.Storyboarding.Common.Text" Revision="1" Stencil="System.Storyboarding.Common" StencilVersion="0.1"/>
</Control>
</file>

<file path=customXml/item2193.xml><?xml version="1.0" encoding="utf-8"?>
<Control xmlns="http://schemas.microsoft.com/VisualStudio/2011/storyboarding/control">
  <Id Name="126ea32c-c6f2-4e50-82f4-2b9687deaa14" Revision="1" Stencil="System.MyShapes" StencilVersion="1.0"/>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126ea32c-c6f2-4e50-82f4-2b9687deaa14" Revision="1" Stencil="System.MyShapes" StencilVersion="1.0"/>
</Control>
</file>

<file path=customXml/item219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68a6efa7-0759-454d-829d-0dcf3dd35ea4" Revision="1" Stencil="System.MyShapes" StencilVersion="1.0"/>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2d0ec6f4-3d74-4898-a25c-e2cd29156f33" Revision="1" Stencil="System.MyShapes" StencilVersion="1.0"/>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System.Storyboarding.Common.Text" Revision="1" Stencil="System.Storyboarding.Common" StencilVersion="0.1"/>
</Control>
</file>

<file path=customXml/item2203.xml><?xml version="1.0" encoding="utf-8"?>
<Control xmlns="http://schemas.microsoft.com/VisualStudio/2011/storyboarding/control">
  <Id Name="System.Storyboarding.Common.Text" Revision="1" Stencil="System.Storyboarding.Common" StencilVersion="0.1"/>
</Control>
</file>

<file path=customXml/item2204.xml><?xml version="1.0" encoding="utf-8"?>
<Control xmlns="http://schemas.microsoft.com/VisualStudio/2011/storyboarding/control">
  <Id Name="System.Storyboarding.Common.Calendar" Revision="1" Stencil="System.Storyboarding.Common" StencilVersion="0.1"/>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f942614c-ea29-48b0-a0bf-39a188daa13c" Revision="1" Stencil="System.MyShapes" StencilVersion="1.0"/>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System.Storyboarding.Backgrounds.WebBrowser" Revision="1" Stencil="System.Storyboarding.Backgrounds" StencilVersion="0.1"/>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System.Storyboarding.Common.Text" Revision="1" Stencil="System.Storyboarding.Common" StencilVersion="0.1"/>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f942614c-ea29-48b0-a0bf-39a188daa13c" Revision="1" Stencil="System.MyShapes" StencilVersion="1.0"/>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126ea32c-c6f2-4e50-82f4-2b9687deaa14" Revision="1" Stencil="System.MyShapes" StencilVersion="1.0"/>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2d0ec6f4-3d74-4898-a25c-e2cd29156f33" Revision="1" Stencil="System.MyShapes" StencilVersion="1.0"/>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f942614c-ea29-48b0-a0bf-39a188daa13c" Revision="1" Stencil="System.MyShapes" StencilVersion="1.0"/>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System.Storyboarding.Common.Text" Revision="1" Stencil="System.Storyboarding.Common" StencilVersion="0.1"/>
</Control>
</file>

<file path=customXml/item2240.xml><?xml version="1.0" encoding="utf-8"?>
<Control xmlns="http://schemas.microsoft.com/VisualStudio/2011/storyboarding/control">
  <Id Name="System.Storyboarding.Common.Text" Revision="1" Stencil="System.Storyboarding.Common" StencilVersion="0.1"/>
</Control>
</file>

<file path=customXml/item2241.xml><?xml version="1.0" encoding="utf-8"?>
<Control xmlns="http://schemas.microsoft.com/VisualStudio/2011/storyboarding/control">
  <Id Name="f942614c-ea29-48b0-a0bf-39a188daa13c" Revision="1" Stencil="System.MyShapes" StencilVersion="1.0"/>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68a6efa7-0759-454d-829d-0dcf3dd35ea4" Revision="1" Stencil="System.MyShapes" StencilVersion="1.0"/>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f942614c-ea29-48b0-a0bf-39a188daa13c" Revision="1" Stencil="System.MyShapes" StencilVersion="1.0"/>
</Control>
</file>

<file path=customXml/item2250.xml><?xml version="1.0" encoding="utf-8"?>
<Control xmlns="http://schemas.microsoft.com/VisualStudio/2011/storyboarding/control">
  <Id Name="System.Storyboarding.Common.Text" Revision="1" Stencil="System.Storyboarding.Common" StencilVersion="0.1"/>
</Control>
</file>

<file path=customXml/item2251.xml><?xml version="1.0" encoding="utf-8"?>
<Control xmlns="http://schemas.microsoft.com/VisualStudio/2011/storyboarding/control">
  <Id Name="126ea32c-c6f2-4e50-82f4-2b9687deaa14" Revision="1" Stencil="System.MyShapes" StencilVersion="1.0"/>
</Control>
</file>

<file path=customXml/item2252.xml><?xml version="1.0" encoding="utf-8"?>
<Control xmlns="http://schemas.microsoft.com/VisualStudio/2011/storyboarding/control">
  <Id Name="68a6efa7-0759-454d-829d-0dcf3dd35ea4" Revision="1" Stencil="System.MyShapes" StencilVersion="1.0"/>
</Control>
</file>

<file path=customXml/item2253.xml><?xml version="1.0" encoding="utf-8"?>
<Control xmlns="http://schemas.microsoft.com/VisualStudio/2011/storyboarding/control">
  <Id Name="68a6efa7-0759-454d-829d-0dcf3dd35ea4" Revision="1" Stencil="System.MyShapes" StencilVersion="1.0"/>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System.Storyboarding.Common.Text" Revision="1" Stencil="System.Storyboarding.Common" StencilVersion="0.1"/>
</Control>
</file>

<file path=customXml/item2256.xml><?xml version="1.0" encoding="utf-8"?>
<Control xmlns="http://schemas.microsoft.com/VisualStudio/2011/storyboarding/control">
  <Id Name="System.Storyboarding.Common.Text" Revision="1" Stencil="System.Storyboarding.Common" StencilVersion="0.1"/>
</Control>
</file>

<file path=customXml/item2257.xml><?xml version="1.0" encoding="utf-8"?>
<Control xmlns="http://schemas.microsoft.com/VisualStudio/2011/storyboarding/control">
  <Id Name="System.Storyboarding.Common.Text" Revision="1" Stencil="System.Storyboarding.Common" StencilVersion="0.1"/>
</Control>
</file>

<file path=customXml/item2258.xml><?xml version="1.0" encoding="utf-8"?>
<Control xmlns="http://schemas.microsoft.com/VisualStudio/2011/storyboarding/control">
  <Id Name="68a6efa7-0759-454d-829d-0dcf3dd35ea4" Revision="1" Stencil="System.MyShapes" StencilVersion="1.0"/>
</Control>
</file>

<file path=customXml/item2259.xml><?xml version="1.0" encoding="utf-8"?>
<Control xmlns="http://schemas.microsoft.com/VisualStudio/2011/storyboarding/control">
  <Id Name="2d0ec6f4-3d74-4898-a25c-e2cd29156f33" Revision="1" Stencil="System.MyShapes" StencilVersion="1.0"/>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2d0ec6f4-3d74-4898-a25c-e2cd29156f33" Revision="1" Stencil="System.MyShapes" StencilVersion="1.0"/>
</Control>
</file>

<file path=customXml/item2262.xml><?xml version="1.0" encoding="utf-8"?>
<Control xmlns="http://schemas.microsoft.com/VisualStudio/2011/storyboarding/control">
  <Id Name="System.Storyboarding.Common.Text" Revision="1" Stencil="System.Storyboarding.Common" StencilVersion="0.1"/>
</Control>
</file>

<file path=customXml/item2263.xml><?xml version="1.0" encoding="utf-8"?>
<Control xmlns="http://schemas.microsoft.com/VisualStudio/2011/storyboarding/control">
  <Id Name="System.Storyboarding.Common.Text" Revision="1" Stencil="System.Storyboarding.Common"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System.Storyboarding.Common.Text" Revision="1" Stencil="System.Storyboarding.Common" StencilVersion="0.1"/>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System.Storyboarding.Common.Text" Revision="1" Stencil="System.Storyboarding.Common" StencilVersion="0.1"/>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f942614c-ea29-48b0-a0bf-39a188daa13c" Revision="1" Stencil="System.MyShapes" StencilVersion="1.0"/>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f942614c-ea29-48b0-a0bf-39a188daa13c" Revision="1" Stencil="System.MyShapes" StencilVersion="1.0"/>
</Control>
</file>

<file path=customXml/item2276.xml><?xml version="1.0" encoding="utf-8"?>
<Control xmlns="http://schemas.microsoft.com/VisualStudio/2011/storyboarding/control">
  <Id Name="2d0ec6f4-3d74-4898-a25c-e2cd29156f33" Revision="1" Stencil="System.MyShapes" StencilVersion="1.0"/>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2d0ec6f4-3d74-4898-a25c-e2cd29156f33" Revision="1" Stencil="System.MyShapes" StencilVersion="1.0"/>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0eb6adba-f44f-478a-accc-2bc808ff9e71" Revision="1" Stencil="System.MyShapes" StencilVersion="1.0"/>
</Control>
</file>

<file path=customXml/item2281.xml><?xml version="1.0" encoding="utf-8"?>
<Control xmlns="http://schemas.microsoft.com/VisualStudio/2011/storyboarding/control">
  <Id Name="System.Storyboarding.Common.Hyperlink" Revision="1" Stencil="System.Storyboarding.Common" StencilVersion="0.1"/>
</Control>
</file>

<file path=customXml/item2282.xml><?xml version="1.0" encoding="utf-8"?>
<Control xmlns="http://schemas.microsoft.com/VisualStudio/2011/storyboarding/control">
  <Id Name="68a6efa7-0759-454d-829d-0dcf3dd35ea4" Revision="1" Stencil="System.MyShapes" StencilVersion="1.0"/>
</Control>
</file>

<file path=customXml/item229.xml><?xml version="1.0" encoding="utf-8"?>
<Control xmlns="http://schemas.microsoft.com/VisualStudio/2011/storyboarding/control">
  <Id Name="2d0ec6f4-3d74-4898-a25c-e2cd29156f33" Revision="1" Stencil="System.MyShapes" StencilVersion="1.0"/>
</Control>
</file>

<file path=customXml/item23.xml><?xml version="1.0" encoding="utf-8"?>
<Control xmlns="http://schemas.microsoft.com/VisualStudio/2011/storyboarding/control">
  <Id Name="126ea32c-c6f2-4e50-82f4-2b9687deaa14" Revision="1" Stencil="System.MyShapes" StencilVersion="1.0"/>
</Control>
</file>

<file path=customXml/item230.xml><?xml version="1.0" encoding="utf-8"?>
<Control xmlns="http://schemas.microsoft.com/VisualStudio/2011/storyboarding/control">
  <Id Name="2d0ec6f4-3d74-4898-a25c-e2cd29156f33" Revision="1" Stencil="System.MyShapes" StencilVersion="1.0"/>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f942614c-ea29-48b0-a0bf-39a188daa13c" Revision="1" Stencil="System.MyShapes" StencilVersion="1.0"/>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f942614c-ea29-48b0-a0bf-39a188daa13c" Revision="1" Stencil="System.MyShapes" StencilVersion="1.0"/>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126ea32c-c6f2-4e50-82f4-2b9687deaa14" Revision="1" Stencil="System.MyShapes" StencilVersion="1.0"/>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f942614c-ea29-48b0-a0bf-39a188daa13c" Revision="1" Stencil="System.MyShapes" StencilVersion="1.0"/>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f942614c-ea29-48b0-a0bf-39a188daa13c" Revision="1" Stencil="System.MyShapes" StencilVersion="1.0"/>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f942614c-ea29-48b0-a0bf-39a188daa13c" Revision="1" Stencil="System.MyShapes" StencilVersion="1.0"/>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5d1b3dce-16e1-4d33-a649-35b231ab4c99" Revision="1" Stencil="System.MyShapes" StencilVersion="1.0"/>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68a6efa7-0759-454d-829d-0dcf3dd35ea4" Revision="1" Stencil="System.MyShapes" StencilVersion="1.0"/>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f942614c-ea29-48b0-a0bf-39a188daa13c" Revision="1" Stencil="System.MyShapes" StencilVersion="1.0"/>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f942614c-ea29-48b0-a0bf-39a188daa13c" Revision="1" Stencil="System.MyShapes" StencilVersion="1.0"/>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68a6efa7-0759-454d-829d-0dcf3dd35ea4" Revision="1" Stencil="System.MyShapes" StencilVersion="1.0"/>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68a6efa7-0759-454d-829d-0dcf3dd35ea4" Revision="1" Stencil="System.MyShapes" StencilVersion="1.0"/>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f942614c-ea29-48b0-a0bf-39a188daa13c" Revision="1" Stencil="System.MyShapes" StencilVersion="1.0"/>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f942614c-ea29-48b0-a0bf-39a188daa13c" Revision="1" Stencil="System.MyShapes" StencilVersion="1.0"/>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2d0ec6f4-3d74-4898-a25c-e2cd29156f33" Revision="1" Stencil="System.MyShapes" StencilVersion="1.0"/>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f942614c-ea29-48b0-a0bf-39a188daa13c" Revision="1" Stencil="System.MyShapes" StencilVersion="1.0"/>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f942614c-ea29-48b0-a0bf-39a188daa13c" Revision="1" Stencil="System.MyShapes" StencilVersion="1.0"/>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3982616a-27fa-40bd-bad5-0141cab90ed9" Revision="1" Stencil="System.MyShapes" StencilVersion="1.0"/>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f942614c-ea29-48b0-a0bf-39a188daa13c" Revision="1" Stencil="System.MyShapes" StencilVersion="1.0"/>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f942614c-ea29-48b0-a0bf-39a188daa13c" Revision="1" Stencil="System.MyShapes" StencilVersion="1.0"/>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f942614c-ea29-48b0-a0bf-39a188daa13c" Revision="1" Stencil="System.MyShapes" StencilVersion="1.0"/>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2d0ec6f4-3d74-4898-a25c-e2cd29156f33" Revision="1" Stencil="System.MyShapes" StencilVersion="1.0"/>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5d1b3dce-16e1-4d33-a649-35b231ab4c99" Revision="1" Stencil="System.MyShapes" StencilVersion="1.0"/>
</Control>
</file>

<file path=customXml/item297.xml><?xml version="1.0" encoding="utf-8"?>
<Control xmlns="http://schemas.microsoft.com/VisualStudio/2011/storyboarding/control">
  <Id Name="2d0ec6f4-3d74-4898-a25c-e2cd29156f33" Revision="1" Stencil="System.MyShapes" StencilVersion="1.0"/>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2d0ec6f4-3d74-4898-a25c-e2cd29156f33" Revision="1" Stencil="System.MyShapes" StencilVersion="1.0"/>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2d0ec6f4-3d74-4898-a25c-e2cd29156f33" Revision="1" Stencil="System.MyShapes" StencilVersion="1.0"/>
</Control>
</file>

<file path=customXml/item302.xml><?xml version="1.0" encoding="utf-8"?>
<Control xmlns="http://schemas.microsoft.com/VisualStudio/2011/storyboarding/control">
  <Id Name="5d1b3dce-16e1-4d33-a649-35b231ab4c99" Revision="1" Stencil="System.MyShapes" StencilVersion="1.0"/>
</Control>
</file>

<file path=customXml/item303.xml><?xml version="1.0" encoding="utf-8"?>
<Control xmlns="http://schemas.microsoft.com/VisualStudio/2011/storyboarding/control">
  <Id Name="f942614c-ea29-48b0-a0bf-39a188daa13c" Revision="1" Stencil="System.MyShapes" StencilVersion="1.0"/>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5d1b3dce-16e1-4d33-a649-35b231ab4c99" Revision="1" Stencil="System.MyShapes" StencilVersion="1.0"/>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126ea32c-c6f2-4e50-82f4-2b9687deaa14" Revision="1" Stencil="System.MyShapes" StencilVersion="1.0"/>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5d1b3dce-16e1-4d33-a649-35b231ab4c99" Revision="1" Stencil="System.MyShapes" StencilVersion="1.0"/>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68a6efa7-0759-454d-829d-0dcf3dd35ea4" Revision="1" Stencil="System.MyShapes" StencilVersion="1.0"/>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2d0ec6f4-3d74-4898-a25c-e2cd29156f33" Revision="1" Stencil="System.MyShapes" StencilVersion="1.0"/>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0eb6adba-f44f-478a-accc-2bc808ff9e71" Revision="1" Stencil="System.MyShapes" StencilVersion="1.0"/>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2d0ec6f4-3d74-4898-a25c-e2cd29156f33" Revision="1" Stencil="System.MyShapes" StencilVersion="1.0"/>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68a6efa7-0759-454d-829d-0dcf3dd35ea4" Revision="1" Stencil="System.MyShapes" StencilVersion="1.0"/>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68a6efa7-0759-454d-829d-0dcf3dd35ea4" Revision="1" Stencil="System.MyShapes" StencilVersion="1.0"/>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68a6efa7-0759-454d-829d-0dcf3dd35ea4" Revision="1" Stencil="System.MyShapes" StencilVersion="1.0"/>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f942614c-ea29-48b0-a0bf-39a188daa13c" Revision="1" Stencil="System.MyShapes" StencilVersion="1.0"/>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2d0ec6f4-3d74-4898-a25c-e2cd29156f33" Revision="1" Stencil="System.MyShapes" StencilVersion="1.0"/>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2d0ec6f4-3d74-4898-a25c-e2cd29156f33" Revision="1" Stencil="System.MyShapes" StencilVersion="1.0"/>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26215876-6989-4482-a047-662b9a79ecf7" Revision="1" Stencil="System.MyShapes" StencilVersion="1.0"/>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f942614c-ea29-48b0-a0bf-39a188daa13c" Revision="1" Stencil="System.MyShapes" StencilVersion="1.0"/>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f942614c-ea29-48b0-a0bf-39a188daa13c" Revision="1" Stencil="System.MyShapes" StencilVersion="1.0"/>
</Control>
</file>

<file path=customXml/item381.xml><?xml version="1.0" encoding="utf-8"?>
<Control xmlns="http://schemas.microsoft.com/VisualStudio/2011/storyboarding/control">
  <Id Name="f942614c-ea29-48b0-a0bf-39a188daa13c" Revision="1" Stencil="System.MyShapes" StencilVersion="1.0"/>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f942614c-ea29-48b0-a0bf-39a188daa13c" Revision="1" Stencil="System.MyShapes" StencilVersion="1.0"/>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f942614c-ea29-48b0-a0bf-39a188daa13c" Revision="1" Stencil="System.MyShapes" StencilVersion="1.0"/>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f942614c-ea29-48b0-a0bf-39a188daa13c" Revision="1" Stencil="System.MyShapes" StencilVersion="1.0"/>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68a6efa7-0759-454d-829d-0dcf3dd35ea4" Revision="1" Stencil="System.MyShapes" StencilVersion="1.0"/>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5d1b3dce-16e1-4d33-a649-35b231ab4c99" Revision="1" Stencil="System.MyShapes" StencilVersion="1.0"/>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2d0ec6f4-3d74-4898-a25c-e2cd29156f33" Revision="1" Stencil="System.MyShapes" StencilVersion="1.0"/>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f942614c-ea29-48b0-a0bf-39a188daa13c" Revision="1" Stencil="System.MyShapes" StencilVersion="1.0"/>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f942614c-ea29-48b0-a0bf-39a188daa13c" Revision="1" Stencil="System.MyShapes" StencilVersion="1.0"/>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68a6efa7-0759-454d-829d-0dcf3dd35ea4" Revision="1" Stencil="System.MyShapes" StencilVersion="1.0"/>
</Control>
</file>

<file path=customXml/item425.xml><?xml version="1.0" encoding="utf-8"?>
<Control xmlns="http://schemas.microsoft.com/VisualStudio/2011/storyboarding/control">
  <Id Name="f942614c-ea29-48b0-a0bf-39a188daa13c" Revision="1" Stencil="System.MyShapes" StencilVersion="1.0"/>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f942614c-ea29-48b0-a0bf-39a188daa13c" Revision="1" Stencil="System.MyShapes" StencilVersion="1.0"/>
</Control>
</file>

<file path=customXml/item429.xml><?xml version="1.0" encoding="utf-8"?>
<Control xmlns="http://schemas.microsoft.com/VisualStudio/2011/storyboarding/control">
  <Id Name="68a6efa7-0759-454d-829d-0dcf3dd35ea4" Revision="1" Stencil="System.MyShapes" StencilVersion="1.0"/>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68a6efa7-0759-454d-829d-0dcf3dd35ea4" Revision="1" Stencil="System.MyShapes" StencilVersion="1.0"/>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2d0ec6f4-3d74-4898-a25c-e2cd29156f33" Revision="1" Stencil="System.MyShapes" StencilVersion="1.0"/>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2d0ec6f4-3d74-4898-a25c-e2cd29156f33" Revision="1" Stencil="System.MyShapes" StencilVersion="1.0"/>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2d0ec6f4-3d74-4898-a25c-e2cd29156f33" Revision="1" Stencil="System.MyShapes" StencilVersion="1.0"/>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68a6efa7-0759-454d-829d-0dcf3dd35ea4" Revision="1" Stencil="System.MyShapes" StencilVersion="1.0"/>
</Control>
</file>

<file path=customXml/item461.xml><?xml version="1.0" encoding="utf-8"?>
<Control xmlns="http://schemas.microsoft.com/VisualStudio/2011/storyboarding/control">
  <Id Name="68a6efa7-0759-454d-829d-0dcf3dd35ea4" Revision="1" Stencil="System.MyShapes" StencilVersion="1.0"/>
</Control>
</file>

<file path=customXml/item462.xml><?xml version="1.0" encoding="utf-8"?>
<Control xmlns="http://schemas.microsoft.com/VisualStudio/2011/storyboarding/control">
  <Id Name="f942614c-ea29-48b0-a0bf-39a188daa13c" Revision="1" Stencil="System.MyShapes" StencilVersion="1.0"/>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126ea32c-c6f2-4e50-82f4-2b9687deaa14"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5d1b3dce-16e1-4d33-a649-35b231ab4c99" Revision="1" Stencil="System.MyShapes" StencilVersion="1.0"/>
</Control>
</file>

<file path=customXml/item471.xml><?xml version="1.0" encoding="utf-8"?>
<Control xmlns="http://schemas.microsoft.com/VisualStudio/2011/storyboarding/control">
  <Id Name="126ea32c-c6f2-4e50-82f4-2b9687deaa14" Revision="1" Stencil="System.MyShapes" StencilVersion="1.0"/>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68a6efa7-0759-454d-829d-0dcf3dd35ea4" Revision="1" Stencil="System.MyShapes" StencilVersion="1.0"/>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0eb6adba-f44f-478a-accc-2bc808ff9e71" Revision="1" Stencil="System.MyShapes" StencilVersion="1.0"/>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f942614c-ea29-48b0-a0bf-39a188daa13c" Revision="1" Stencil="System.MyShapes" StencilVersion="1.0"/>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2d0ec6f4-3d74-4898-a25c-e2cd29156f33" Revision="1" Stencil="System.MyShapes" StencilVersion="1.0"/>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2d0ec6f4-3d74-4898-a25c-e2cd29156f33" Revision="1" Stencil="System.MyShapes" StencilVersion="1.0"/>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5d1b3dce-16e1-4d33-a649-35b231ab4c99" Revision="1" Stencil="System.MyShapes" StencilVersion="1.0"/>
</Control>
</file>

<file path=customXml/item515.xml><?xml version="1.0" encoding="utf-8"?>
<Control xmlns="http://schemas.microsoft.com/VisualStudio/2011/storyboarding/control">
  <Id Name="68a6efa7-0759-454d-829d-0dcf3dd35ea4" Revision="1" Stencil="System.MyShapes" StencilVersion="1.0"/>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126ea32c-c6f2-4e50-82f4-2b9687deaa14" Revision="1" Stencil="System.MyShapes" StencilVersion="1.0"/>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2d0ec6f4-3d74-4898-a25c-e2cd29156f33" Revision="1" Stencil="System.MyShapes" StencilVersion="1.0"/>
</Control>
</file>

<file path=customXml/item521.xml><?xml version="1.0" encoding="utf-8"?>
<Control xmlns="http://schemas.microsoft.com/VisualStudio/2011/storyboarding/control">
  <Id Name="68a6efa7-0759-454d-829d-0dcf3dd35ea4" Revision="1" Stencil="System.MyShapes" StencilVersion="1.0"/>
</Control>
</file>

<file path=customXml/item522.xml><?xml version="1.0" encoding="utf-8"?>
<Control xmlns="http://schemas.microsoft.com/VisualStudio/2011/storyboarding/control">
  <Id Name="f942614c-ea29-48b0-a0bf-39a188daa13c" Revision="1" Stencil="System.MyShapes" StencilVersion="1.0"/>
</Control>
</file>

<file path=customXml/item523.xml><?xml version="1.0" encoding="utf-8"?>
<Control xmlns="http://schemas.microsoft.com/VisualStudio/2011/storyboarding/control">
  <Id Name="2d0ec6f4-3d74-4898-a25c-e2cd29156f33" Revision="1" Stencil="System.MyShapes" StencilVersion="1.0"/>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126ea32c-c6f2-4e50-82f4-2b9687deaa14" Revision="1" Stencil="System.MyShapes" StencilVersion="1.0"/>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3982616a-27fa-40bd-bad5-0141cab90ed9" Revision="1" Stencil="System.MyShapes" StencilVersion="1.0"/>
</Control>
</file>

<file path=customXml/item53.xml><?xml version="1.0" encoding="utf-8"?>
<Control xmlns="http://schemas.microsoft.com/VisualStudio/2011/storyboarding/control">
  <Id Name="5d1b3dce-16e1-4d33-a649-35b231ab4c99" Revision="1" Stencil="System.MyShapes" StencilVersion="1.0"/>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5d1b3dce-16e1-4d33-a649-35b231ab4c99" Revision="1" Stencil="System.MyShapes" StencilVersion="1.0"/>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2d0ec6f4-3d74-4898-a25c-e2cd29156f33" Revision="1" Stencil="System.MyShapes" StencilVersion="1.0"/>
</Control>
</file>

<file path=customXml/item537.xml><?xml version="1.0" encoding="utf-8"?>
<Control xmlns="http://schemas.microsoft.com/VisualStudio/2011/storyboarding/control">
  <Id Name="2d0ec6f4-3d74-4898-a25c-e2cd29156f33" Revision="1" Stencil="System.MyShapes" StencilVersion="1.0"/>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f942614c-ea29-48b0-a0bf-39a188daa13c" Revision="1" Stencil="System.MyShapes" StencilVersion="1.0"/>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2d0ec6f4-3d74-4898-a25c-e2cd29156f33" Revision="1" Stencil="System.MyShapes" StencilVersion="1.0"/>
</Control>
</file>

<file path=customXml/item547.xml><?xml version="1.0" encoding="utf-8"?>
<Control xmlns="http://schemas.microsoft.com/VisualStudio/2011/storyboarding/control">
  <Id Name="f942614c-ea29-48b0-a0bf-39a188daa13c" Revision="1" Stencil="System.MyShapes" StencilVersion="1.0"/>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f942614c-ea29-48b0-a0bf-39a188daa13c" Revision="1" Stencil="System.MyShapes" StencilVersion="1.0"/>
</Control>
</file>

<file path=customXml/item551.xml><?xml version="1.0" encoding="utf-8"?>
<Control xmlns="http://schemas.microsoft.com/VisualStudio/2011/storyboarding/control">
  <Id Name="68a6efa7-0759-454d-829d-0dcf3dd35ea4" Revision="1" Stencil="System.MyShapes" StencilVersion="1.0"/>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2d0ec6f4-3d74-4898-a25c-e2cd29156f33" Revision="1" Stencil="System.MyShapes" StencilVersion="1.0"/>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68a6efa7-0759-454d-829d-0dcf3dd35ea4" Revision="1" Stencil="System.MyShapes" StencilVersion="1.0"/>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68a6efa7-0759-454d-829d-0dcf3dd35ea4" Revision="1" Stencil="System.MyShapes" StencilVersion="1.0"/>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68a6efa7-0759-454d-829d-0dcf3dd35ea4" Revision="1" Stencil="System.MyShapes" StencilVersion="1.0"/>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f942614c-ea29-48b0-a0bf-39a188daa13c" Revision="1" Stencil="System.MyShapes" StencilVersion="1.0"/>
</Control>
</file>

<file path=customXml/item576.xml><?xml version="1.0" encoding="utf-8"?>
<Control xmlns="http://schemas.microsoft.com/VisualStudio/2011/storyboarding/control">
  <Id Name="2d0ec6f4-3d74-4898-a25c-e2cd29156f33" Revision="1" Stencil="System.MyShapes" StencilVersion="1.0"/>
</Control>
</file>

<file path=customXml/item577.xml><?xml version="1.0" encoding="utf-8"?>
<Control xmlns="http://schemas.microsoft.com/VisualStudio/2011/storyboarding/control">
  <Id Name="f942614c-ea29-48b0-a0bf-39a188daa13c" Revision="1" Stencil="System.MyShapes" StencilVersion="1.0"/>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126ea32c-c6f2-4e50-82f4-2b9687deaa14" Revision="1" Stencil="System.MyShapes" StencilVersion="1.0"/>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126ea32c-c6f2-4e50-82f4-2b9687deaa14"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2d0ec6f4-3d74-4898-a25c-e2cd29156f33" Revision="1" Stencil="System.MyShapes" StencilVersion="1.0"/>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2d0ec6f4-3d74-4898-a25c-e2cd29156f33" Revision="1" Stencil="System.MyShapes" StencilVersion="1.0"/>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2d0ec6f4-3d74-4898-a25c-e2cd29156f33" Revision="1" Stencil="System.MyShapes" StencilVersion="1.0"/>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f942614c-ea29-48b0-a0bf-39a188daa13c" Revision="1" Stencil="System.MyShapes" StencilVersion="1.0"/>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3982616a-27fa-40bd-bad5-0141cab90ed9" Revision="1" Stencil="System.MyShapes" StencilVersion="1.0"/>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f942614c-ea29-48b0-a0bf-39a188daa13c" Revision="1" Stencil="System.MyShapes" StencilVersion="1.0"/>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126ea32c-c6f2-4e50-82f4-2b9687deaa14" Revision="1" Stencil="System.MyShapes" StencilVersion="1.0"/>
</Control>
</file>

<file path=customXml/item627.xml><?xml version="1.0" encoding="utf-8"?>
<Control xmlns="http://schemas.microsoft.com/VisualStudio/2011/storyboarding/control">
  <Id Name="2d0ec6f4-3d74-4898-a25c-e2cd29156f33" Revision="1" Stencil="System.MyShapes" StencilVersion="1.0"/>
</Control>
</file>

<file path=customXml/item628.xml><?xml version="1.0" encoding="utf-8"?>
<Control xmlns="http://schemas.microsoft.com/VisualStudio/2011/storyboarding/control">
  <Id Name="5d1b3dce-16e1-4d33-a649-35b231ab4c99" Revision="1" Stencil="System.MyShapes" StencilVersion="1.0"/>
</Control>
</file>

<file path=customXml/item629.xml><?xml version="1.0" encoding="utf-8"?>
<Control xmlns="http://schemas.microsoft.com/VisualStudio/2011/storyboarding/control">
  <Id Name="126ea32c-c6f2-4e50-82f4-2b9687deaa14" Revision="1" Stencil="System.MyShapes" StencilVersion="1.0"/>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2d0ec6f4-3d74-4898-a25c-e2cd29156f33" Revision="1" Stencil="System.MyShapes" StencilVersion="1.0"/>
</Control>
</file>

<file path=customXml/item633.xml><?xml version="1.0" encoding="utf-8"?>
<Control xmlns="http://schemas.microsoft.com/VisualStudio/2011/storyboarding/control">
  <Id Name="5d1b3dce-16e1-4d33-a649-35b231ab4c99" Revision="1" Stencil="System.MyShapes" StencilVersion="1.0"/>
</Control>
</file>

<file path=customXml/item634.xml><?xml version="1.0" encoding="utf-8"?>
<Control xmlns="http://schemas.microsoft.com/VisualStudio/2011/storyboarding/control">
  <Id Name="2d0ec6f4-3d74-4898-a25c-e2cd29156f33" Revision="1" Stencil="System.MyShapes" StencilVersion="1.0"/>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68a6efa7-0759-454d-829d-0dcf3dd35ea4" Revision="1" Stencil="System.MyShapes" StencilVersion="1.0"/>
</Control>
</file>

<file path=customXml/item638.xml><?xml version="1.0" encoding="utf-8"?>
<Control xmlns="http://schemas.microsoft.com/VisualStudio/2011/storyboarding/control">
  <Id Name="5d1b3dce-16e1-4d33-a649-35b231ab4c99" Revision="1" Stencil="System.MyShapes" StencilVersion="1.0"/>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68a6efa7-0759-454d-829d-0dcf3dd35ea4" Revision="1" Stencil="System.MyShapes" StencilVersion="1.0"/>
</Control>
</file>

<file path=customXml/item657.xml><?xml version="1.0" encoding="utf-8"?>
<Control xmlns="http://schemas.microsoft.com/VisualStudio/2011/storyboarding/control">
  <Id Name="5d1b3dce-16e1-4d33-a649-35b231ab4c99" Revision="1" Stencil="System.MyShapes" StencilVersion="1.0"/>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2d0ec6f4-3d74-4898-a25c-e2cd29156f33" Revision="1" Stencil="System.MyShapes" StencilVersion="1.0"/>
</Control>
</file>

<file path=customXml/item669.xml><?xml version="1.0" encoding="utf-8"?>
<Control xmlns="http://schemas.microsoft.com/VisualStudio/2011/storyboarding/control">
  <Id Name="68a6efa7-0759-454d-829d-0dcf3dd35ea4" Revision="1" Stencil="System.MyShapes" StencilVersion="1.0"/>
</Control>
</file>

<file path=customXml/item67.xml><?xml version="1.0" encoding="utf-8"?>
<Control xmlns="http://schemas.microsoft.com/VisualStudio/2011/storyboarding/control">
  <Id Name="68a6efa7-0759-454d-829d-0dcf3dd35ea4" Revision="1" Stencil="System.MyShapes" StencilVersion="1.0"/>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f942614c-ea29-48b0-a0bf-39a188daa13c" Revision="1" Stencil="System.MyShapes" StencilVersion="1.0"/>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f942614c-ea29-48b0-a0bf-39a188daa13c" Revision="1" Stencil="System.MyShapes" StencilVersion="1.0"/>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68a6efa7-0759-454d-829d-0dcf3dd35ea4" Revision="1" Stencil="System.MyShapes" StencilVersion="1.0"/>
</Control>
</file>

<file path=customXml/item689.xml><?xml version="1.0" encoding="utf-8"?>
<Control xmlns="http://schemas.microsoft.com/VisualStudio/2011/storyboarding/control">
  <Id Name="2d0ec6f4-3d74-4898-a25c-e2cd29156f33" Revision="1" Stencil="System.MyShapes" StencilVersion="1.0"/>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f942614c-ea29-48b0-a0bf-39a188daa13c" Revision="1" Stencil="System.MyShapes" StencilVersion="1.0"/>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f942614c-ea29-48b0-a0bf-39a188daa13c" Revision="1" Stencil="System.MyShapes" StencilVersion="1.0"/>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2d0ec6f4-3d74-4898-a25c-e2cd29156f33" Revision="1" Stencil="System.MyShapes" StencilVersion="1.0"/>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2d0ec6f4-3d74-4898-a25c-e2cd29156f33" Revision="1" Stencil="System.MyShapes" StencilVersion="1.0"/>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2d0ec6f4-3d74-4898-a25c-e2cd29156f33" Revision="1" Stencil="System.MyShapes" StencilVersion="1.0"/>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2d0ec6f4-3d74-4898-a25c-e2cd29156f33" Revision="1" Stencil="System.MyShapes" StencilVersion="1.0"/>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2d0ec6f4-3d74-4898-a25c-e2cd29156f33" Revision="1" Stencil="System.MyShapes" StencilVersion="1.0"/>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f942614c-ea29-48b0-a0bf-39a188daa13c" Revision="1" Stencil="System.MyShapes" StencilVersion="1.0"/>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126ea32c-c6f2-4e50-82f4-2b9687deaa14" Revision="1" Stencil="System.MyShapes" StencilVersion="1.0"/>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126ea32c-c6f2-4e50-82f4-2b9687deaa14" Revision="1" Stencil="System.MyShapes" StencilVersion="1.0"/>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f942614c-ea29-48b0-a0bf-39a188daa13c" Revision="1" Stencil="System.MyShapes" StencilVersion="1.0"/>
</Control>
</file>

<file path=customXml/item733.xml><?xml version="1.0" encoding="utf-8"?>
<Control xmlns="http://schemas.microsoft.com/VisualStudio/2011/storyboarding/control">
  <Id Name="f942614c-ea29-48b0-a0bf-39a188daa13c" Revision="1" Stencil="System.MyShapes" StencilVersion="1.0"/>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f942614c-ea29-48b0-a0bf-39a188daa13c" Revision="1" Stencil="System.MyShapes" StencilVersion="1.0"/>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68a6efa7-0759-454d-829d-0dcf3dd35ea4" Revision="1" Stencil="System.MyShapes" StencilVersion="1.0"/>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f942614c-ea29-48b0-a0bf-39a188daa13c" Revision="1" Stencil="System.MyShapes" StencilVersion="1.0"/>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2d0ec6f4-3d74-4898-a25c-e2cd29156f33" Revision="1" Stencil="System.MyShapes" StencilVersion="1.0"/>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2d0ec6f4-3d74-4898-a25c-e2cd29156f33" Revision="1" Stencil="System.MyShapes" StencilVersion="1.0"/>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2d0ec6f4-3d74-4898-a25c-e2cd29156f33"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f942614c-ea29-48b0-a0bf-39a188daa13c" Revision="1" Stencil="System.MyShapes" StencilVersion="1.0"/>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f942614c-ea29-48b0-a0bf-39a188daa13c"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2d0ec6f4-3d74-4898-a25c-e2cd29156f33" Revision="1" Stencil="System.MyShapes" StencilVersion="1.0"/>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f942614c-ea29-48b0-a0bf-39a188daa13c" Revision="1" Stencil="System.MyShapes" StencilVersion="1.0"/>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2d0ec6f4-3d74-4898-a25c-e2cd29156f33" Revision="1" Stencil="System.MyShapes" StencilVersion="1.0"/>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2d0ec6f4-3d74-4898-a25c-e2cd29156f33" Revision="1" Stencil="System.MyShapes" StencilVersion="1.0"/>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f942614c-ea29-48b0-a0bf-39a188daa13c" Revision="1" Stencil="System.MyShapes" StencilVersion="1.0"/>
</Control>
</file>

<file path=customXml/item780.xml><?xml version="1.0" encoding="utf-8"?>
<Control xmlns="http://schemas.microsoft.com/VisualStudio/2011/storyboarding/control">
  <Id Name="2d0ec6f4-3d74-4898-a25c-e2cd29156f33" Revision="1" Stencil="System.MyShapes" StencilVersion="1.0"/>
</Control>
</file>

<file path=customXml/item781.xml><?xml version="1.0" encoding="utf-8"?>
<Control xmlns="http://schemas.microsoft.com/VisualStudio/2011/storyboarding/control">
  <Id Name="68a6efa7-0759-454d-829d-0dcf3dd35ea4" Revision="1" Stencil="System.MyShapes" StencilVersion="1.0"/>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2d0ec6f4-3d74-4898-a25c-e2cd29156f33" Revision="1" Stencil="System.MyShapes" StencilVersion="1.0"/>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5d1b3dce-16e1-4d33-a649-35b231ab4c99" Revision="1" Stencil="System.MyShapes" StencilVersion="1.0"/>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f942614c-ea29-48b0-a0bf-39a188daa13c" Revision="1" Stencil="System.MyShapes" StencilVersion="1.0"/>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2d0ec6f4-3d74-4898-a25c-e2cd29156f33" Revision="1" Stencil="System.MyShapes" StencilVersion="1.0"/>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68a6efa7-0759-454d-829d-0dcf3dd35ea4" Revision="1" Stencil="System.MyShapes" StencilVersion="1.0"/>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2d0ec6f4-3d74-4898-a25c-e2cd29156f33" Revision="1" Stencil="System.MyShapes" StencilVersion="1.0"/>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f942614c-ea29-48b0-a0bf-39a188daa13c" Revision="1" Stencil="System.MyShapes" StencilVersion="1.0"/>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f942614c-ea29-48b0-a0bf-39a188daa13c" Revision="1" Stencil="System.MyShapes" StencilVersion="1.0"/>
</Control>
</file>

<file path=customXml/item816.xml><?xml version="1.0" encoding="utf-8"?>
<Control xmlns="http://schemas.microsoft.com/VisualStudio/2011/storyboarding/control">
  <Id Name="68a6efa7-0759-454d-829d-0dcf3dd35ea4" Revision="1" Stencil="System.MyShapes" StencilVersion="1.0"/>
</Control>
</file>

<file path=customXml/item817.xml><?xml version="1.0" encoding="utf-8"?>
<Control xmlns="http://schemas.microsoft.com/VisualStudio/2011/storyboarding/control">
  <Id Name="2d0ec6f4-3d74-4898-a25c-e2cd29156f33" Revision="1" Stencil="System.MyShapes" StencilVersion="1.0"/>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f942614c-ea29-48b0-a0bf-39a188daa13c"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2d0ec6f4-3d74-4898-a25c-e2cd29156f33" Revision="1" Stencil="System.MyShapes" StencilVersion="1.0"/>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Hyperlink"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f942614c-ea29-48b0-a0bf-39a188daa13c" Revision="1" Stencil="System.MyShapes" StencilVersion="1.0"/>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2d0ec6f4-3d74-4898-a25c-e2cd29156f33" Revision="1" Stencil="System.MyShapes" StencilVersion="1.0"/>
</Control>
</file>

<file path=customXml/item839.xml><?xml version="1.0" encoding="utf-8"?>
<Control xmlns="http://schemas.microsoft.com/VisualStudio/2011/storyboarding/control">
  <Id Name="5d1b3dce-16e1-4d33-a649-35b231ab4c99" Revision="1" Stencil="System.MyShapes" StencilVersion="1.0"/>
</Control>
</file>

<file path=customXml/item84.xml><?xml version="1.0" encoding="utf-8"?>
<Control xmlns="http://schemas.microsoft.com/VisualStudio/2011/storyboarding/control">
  <Id Name="f942614c-ea29-48b0-a0bf-39a188daa13c" Revision="1" Stencil="System.MyShapes" StencilVersion="1.0"/>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f942614c-ea29-48b0-a0bf-39a188daa13c" Revision="1" Stencil="System.MyShapes" StencilVersion="1.0"/>
</Control>
</file>

<file path=customXml/item843.xml><?xml version="1.0" encoding="utf-8"?>
<Control xmlns="http://schemas.microsoft.com/VisualStudio/2011/storyboarding/control">
  <Id Name="f942614c-ea29-48b0-a0bf-39a188daa13c" Revision="1" Stencil="System.MyShapes" StencilVersion="1.0"/>
</Control>
</file>

<file path=customXml/item844.xml><?xml version="1.0" encoding="utf-8"?>
<Control xmlns="http://schemas.microsoft.com/VisualStudio/2011/storyboarding/control">
  <Id Name="f942614c-ea29-48b0-a0bf-39a188daa13c" Revision="1" Stencil="System.MyShapes" StencilVersion="1.0"/>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2d0ec6f4-3d74-4898-a25c-e2cd29156f33" Revision="1" Stencil="System.MyShapes" StencilVersion="1.0"/>
</Control>
</file>

<file path=customXml/item848.xml><?xml version="1.0" encoding="utf-8"?>
<Control xmlns="http://schemas.microsoft.com/VisualStudio/2011/storyboarding/control">
  <Id Name="f942614c-ea29-48b0-a0bf-39a188daa13c" Revision="1" Stencil="System.MyShapes" StencilVersion="1.0"/>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f942614c-ea29-48b0-a0bf-39a188daa13c" Revision="1" Stencil="System.MyShapes" StencilVersion="1.0"/>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126ea32c-c6f2-4e50-82f4-2b9687deaa14" Revision="1" Stencil="System.MyShapes" StencilVersion="1.0"/>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f942614c-ea29-48b0-a0bf-39a188daa13c" Revision="1" Stencil="System.MyShapes" StencilVersion="1.0"/>
</Control>
</file>

<file path=customXml/item855.xml><?xml version="1.0" encoding="utf-8"?>
<Control xmlns="http://schemas.microsoft.com/VisualStudio/2011/storyboarding/control">
  <Id Name="68a6efa7-0759-454d-829d-0dcf3dd35ea4" Revision="1" Stencil="System.MyShapes" StencilVersion="1.0"/>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f942614c-ea29-48b0-a0bf-39a188daa13c" Revision="1" Stencil="System.MyShapes" StencilVersion="1.0"/>
</Control>
</file>

<file path=customXml/item860.xml><?xml version="1.0" encoding="utf-8"?>
<Control xmlns="http://schemas.microsoft.com/VisualStudio/2011/storyboarding/control">
  <Id Name="f942614c-ea29-48b0-a0bf-39a188daa13c" Revision="1" Stencil="System.MyShapes" StencilVersion="1.0"/>
</Control>
</file>

<file path=customXml/item861.xml><?xml version="1.0" encoding="utf-8"?>
<Control xmlns="http://schemas.microsoft.com/VisualStudio/2011/storyboarding/control">
  <Id Name="2d0ec6f4-3d74-4898-a25c-e2cd29156f33" Revision="1" Stencil="System.MyShapes" StencilVersion="1.0"/>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2d0ec6f4-3d74-4898-a25c-e2cd29156f33" Revision="1" Stencil="System.MyShapes" StencilVersion="1.0"/>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2d0ec6f4-3d74-4898-a25c-e2cd29156f33" Revision="1" Stencil="System.MyShapes" StencilVersion="1.0"/>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68a6efa7-0759-454d-829d-0dcf3dd35ea4" Revision="1" Stencil="System.MyShapes" StencilVersion="1.0"/>
</Control>
</file>

<file path=customXml/item879.xml><?xml version="1.0" encoding="utf-8"?>
<Control xmlns="http://schemas.microsoft.com/VisualStudio/2011/storyboarding/control">
  <Id Name="f942614c-ea29-48b0-a0bf-39a188daa13c" Revision="1" Stencil="System.MyShapes" StencilVersion="1.0"/>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f942614c-ea29-48b0-a0bf-39a188daa13c" Revision="1" Stencil="System.MyShapes" StencilVersion="1.0"/>
</Control>
</file>

<file path=customXml/item884.xml><?xml version="1.0" encoding="utf-8"?>
<Control xmlns="http://schemas.microsoft.com/VisualStudio/2011/storyboarding/control">
  <Id Name="2d0ec6f4-3d74-4898-a25c-e2cd29156f33" Revision="1" Stencil="System.MyShapes" StencilVersion="1.0"/>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68a6efa7-0759-454d-829d-0dcf3dd35ea4" Revision="1" Stencil="System.MyShapes" StencilVersion="1.0"/>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2d0ec6f4-3d74-4898-a25c-e2cd29156f33" Revision="1" Stencil="System.MyShapes" StencilVersion="1.0"/>
</Control>
</file>

<file path=customXml/item896.xml><?xml version="1.0" encoding="utf-8"?>
<Control xmlns="http://schemas.microsoft.com/VisualStudio/2011/storyboarding/control">
  <Id Name="2d0ec6f4-3d74-4898-a25c-e2cd29156f33" Revision="1" Stencil="System.MyShapes" StencilVersion="1.0"/>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f942614c-ea29-48b0-a0bf-39a188daa13c" Revision="1" Stencil="System.MyShapes" StencilVersion="1.0"/>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68a6efa7-0759-454d-829d-0dcf3dd35ea4" Revision="1" Stencil="System.MyShapes" StencilVersion="1.0"/>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d5e82da4-47fc-4565-9e00-c6e9eb545c72" Revision="1" Stencil="System.MyShapes" StencilVersion="1.0"/>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2d0ec6f4-3d74-4898-a25c-e2cd29156f33" Revision="1" Stencil="System.MyShapes" StencilVersion="1.0"/>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126ea32c-c6f2-4e50-82f4-2b9687deaa14" Revision="1" Stencil="System.MyShapes" StencilVersion="1.0"/>
</Control>
</file>

<file path=customXml/item911.xml><?xml version="1.0" encoding="utf-8"?>
<Control xmlns="http://schemas.microsoft.com/VisualStudio/2011/storyboarding/control">
  <Id Name="68a6efa7-0759-454d-829d-0dcf3dd35ea4" Revision="1" Stencil="System.MyShapes" StencilVersion="1.0"/>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f942614c-ea29-48b0-a0bf-39a188daa13c" Revision="1" Stencil="System.MyShapes" StencilVersion="1.0"/>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f942614c-ea29-48b0-a0bf-39a188daa13c" Revision="1" Stencil="System.MyShapes" StencilVersion="1.0"/>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f942614c-ea29-48b0-a0bf-39a188daa13c" Revision="1" Stencil="System.MyShapes" StencilVersion="1.0"/>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f942614c-ea29-48b0-a0bf-39a188daa13c" Revision="1" Stencil="System.MyShapes" StencilVersion="1.0"/>
</Control>
</file>

<file path=customXml/item928.xml><?xml version="1.0" encoding="utf-8"?>
<Control xmlns="http://schemas.microsoft.com/VisualStudio/2011/storyboarding/control">
  <Id Name="5d1b3dce-16e1-4d33-a649-35b231ab4c99" Revision="1" Stencil="System.MyShapes" StencilVersion="1.0"/>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68a6efa7-0759-454d-829d-0dcf3dd35ea4" Revision="1" Stencil="System.MyShapes" StencilVersion="1.0"/>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0eb6adba-f44f-478a-accc-2bc808ff9e71" Revision="1" Stencil="System.MyShapes" StencilVersion="1.0"/>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f942614c-ea29-48b0-a0bf-39a188daa13c" Revision="1" Stencil="System.MyShapes" StencilVersion="1.0"/>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f942614c-ea29-48b0-a0bf-39a188daa13c" Revision="1" Stencil="System.MyShapes" StencilVersion="1.0"/>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2d0ec6f4-3d74-4898-a25c-e2cd29156f33" Revision="1" Stencil="System.MyShapes" StencilVersion="1.0"/>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68a6efa7-0759-454d-829d-0dcf3dd35ea4" Revision="1" Stencil="System.MyShapes" StencilVersion="1.0"/>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5d1b3dce-16e1-4d33-a649-35b231ab4c99" Revision="1" Stencil="System.MyShapes" StencilVersion="1.0"/>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f942614c-ea29-48b0-a0bf-39a188daa13c" Revision="1" Stencil="System.MyShapes" StencilVersion="1.0"/>
</Control>
</file>

<file path=customXml/item958.xml><?xml version="1.0" encoding="utf-8"?>
<Control xmlns="http://schemas.microsoft.com/VisualStudio/2011/storyboarding/control">
  <Id Name="f942614c-ea29-48b0-a0bf-39a188daa13c" Revision="1" Stencil="System.MyShapes" StencilVersion="1.0"/>
</Control>
</file>

<file path=customXml/item959.xml><?xml version="1.0" encoding="utf-8"?>
<Control xmlns="http://schemas.microsoft.com/VisualStudio/2011/storyboarding/control">
  <Id Name="2d0ec6f4-3d74-4898-a25c-e2cd29156f33" Revision="1" Stencil="System.MyShapes" StencilVersion="1.0"/>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2d0ec6f4-3d74-4898-a25c-e2cd29156f33" Revision="1" Stencil="System.MyShapes" StencilVersion="1.0"/>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126ea32c-c6f2-4e50-82f4-2b9687deaa14" Revision="1" Stencil="System.MyShapes" StencilVersion="1.0"/>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68a6efa7-0759-454d-829d-0dcf3dd35ea4" Revision="1" Stencil="System.MyShapes" StencilVersion="1.0"/>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126ea32c-c6f2-4e50-82f4-2b9687deaa14" Revision="1" Stencil="System.MyShapes" StencilVersion="1.0"/>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f942614c-ea29-48b0-a0bf-39a188daa13c" Revision="1" Stencil="System.MyShapes" StencilVersion="1.0"/>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26215876-6989-4482-a047-662b9a79ecf7" Revision="1" Stencil="System.MyShapes" StencilVersion="1.0"/>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f942614c-ea29-48b0-a0bf-39a188daa13c" Revision="1" Stencil="System.MyShapes" StencilVersion="1.0"/>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0.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100.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000.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1001.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1002.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003.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1004.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005.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1006.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007.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1008.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1009.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01.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010.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011.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012.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013.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1014.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1015.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016.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1017.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018.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019.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102.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020.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021.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022.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023.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024.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1025.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1026.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027.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1028.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029.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103.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1030.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1031.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032.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1033.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1034.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1035.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1036.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037.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038.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1039.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04.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040.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1041.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042.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043.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044.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045.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1046.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047.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1048.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049.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105.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050.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1051.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1052.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1053.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054.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1055.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056.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1057.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058.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059.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106.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060.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1061.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1062.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063.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064.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065.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1066.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1067.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068.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069.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107.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1070.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071.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072.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073.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1074.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1075.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076.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1077.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078.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079.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08.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080.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1081.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082.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083.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1084.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1085.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086.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1087.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1088.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1089.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09.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1090.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091.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092.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1093.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1094.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095.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096.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1097.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098.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099.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11.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110.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1100.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101.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102.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103.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1104.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105.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1106.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1107.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108.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109.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11.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1110.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1111.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1112.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1113.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114.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115.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1116.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117.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118.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119.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112.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120.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1121.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122.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1123.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124.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1125.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1126.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1127.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1128.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129.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113.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130.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1131.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1132.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133.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134.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1135.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1136.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1137.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138.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1139.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14.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1140.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141.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1142.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143.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1144.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1145.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1146.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147.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148.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1149.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15.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1150.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1151.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152.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153.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154.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155.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1156.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1157.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1158.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159.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116.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160.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161.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1162.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163.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1164.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165.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166.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167.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1168.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1169.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17.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1170.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1171.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172.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1173.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174.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175.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176.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177.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1178.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179.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18.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1180.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181.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182.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183.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1184.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1185.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1186.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187.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1188.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1189.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119.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1190.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1191.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1192.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193.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194.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1195.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196.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197.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198.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1199.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12.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20.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200.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201.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202.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1203.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204.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205.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206.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207.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208.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1209.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121.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1210.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211.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212.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213.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1214.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215.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1216.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217.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218.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1219.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22.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220.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221.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1222.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223.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1224.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1225.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226.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1227.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228.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1229.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23.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230.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1231.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1232.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1233.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234.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235.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236.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237.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1238.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1239.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24.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240.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241.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1242.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243.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1244.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245.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1246.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1247.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248.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1249.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125.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1250.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1251.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1252.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253.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1254.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1255.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256.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1257.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1258.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1259.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26.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260.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1261.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1262.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263.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264.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1265.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1266.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267.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268.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269.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27.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1270.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1271.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1272.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273.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1274.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1275.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1276.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1277.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1278.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1279.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28.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1280.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281.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1282.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1283.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1284.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1285.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1286.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1287.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1288.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1289.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129.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290.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1291.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292.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293.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1294.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295.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1296.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1297.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1298.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299.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13.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30.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1300.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301.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302.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1303.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304.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305.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1306.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1307.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1308.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1309.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31.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310.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311.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312.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1313.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314.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1315.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316.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1317.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1318.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1319.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132.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320.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1321.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322.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1323.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324.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325.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1326.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327.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1328.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1329.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133.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1330.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1331.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332.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333.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1334.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335.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1336.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1337.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338.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339.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134.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340.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341.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342.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1343.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1344.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1345.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346.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347.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1348.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349.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135.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350.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351.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1352.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353.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1354.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355.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1356.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1357.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1358.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1359.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136.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360.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361.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362.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1363.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364.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1365.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1366.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367.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368.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369.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37.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1370.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371.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372.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1373.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374.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1375.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376.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377.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378.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379.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38.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1380.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381.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382.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383.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384.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1385.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1386.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1387.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1388.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389.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139.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1390.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391.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392.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393.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1394.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1395.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1396.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397.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1398.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399.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14.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40.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400.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1401.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402.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1403.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1404.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405.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406.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1407.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408.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1409.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141.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410.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411.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412.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1413.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1414.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415.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1416.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1417.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418.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1419.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142.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420.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421.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422.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1423.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1424.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1425.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1426.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1427.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428.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429.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143.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1430.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1431.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432.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433.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1434.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435.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436.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437.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1438.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1439.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44.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440.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441.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442.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443.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444.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445.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1446.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1447.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1448.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1449.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145.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1450.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451.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452.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1453.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454.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1455.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1456.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1457.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458.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459.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46.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1460.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1461.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1462.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1463.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1464.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1465.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466.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1467.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468.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469.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47.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470.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1471.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472.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1473.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474.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1475.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1476.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1477.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1478.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479.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148.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480.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481.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482.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1483.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484.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1485.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486.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1487.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488.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489.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49.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490.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1491.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492.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493.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494.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1495.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1496.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497.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1498.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499.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5.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50.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500.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1501.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502.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503.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1504.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505.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1506.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507.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1508.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1509.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51.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510.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1511.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1512.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513.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1514.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1515.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516.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1517.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1518.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519.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152.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520.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1521.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1522.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1523.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524.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525.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526.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527.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1528.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1529.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153.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530.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1531.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1532.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533.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534.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1535.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1536.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537.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538.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1539.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54.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540.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541.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542.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1543.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1544.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1545.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1546.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547.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1548.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1549.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55.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1550.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1551.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1552.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553.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554.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1555.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1556.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557.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1558.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1559.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156.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1560.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1561.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1562.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1563.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564.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1565.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566.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1567.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1568.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569.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57.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1570.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1571.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1572.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1573.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1574.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1575.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1576.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1577.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578.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579.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58.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580.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1581.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1582.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1583.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584.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1585.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586.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587.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1588.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1589.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159.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1590.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591.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592.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1593.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1594.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1595.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1596.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597.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598.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599.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16.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160.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600.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601.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602.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1603.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1604.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605.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1606.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607.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608.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1609.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161.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610.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1611.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612.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1613.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614.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615.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616.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617.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618.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1619.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162.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620.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1621.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1622.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623.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1624.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1625.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1626.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627.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628.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1629.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163.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630.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631.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1632.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633.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634.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635.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1636.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637.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1638.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639.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164.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1640.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1641.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1642.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643.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1644.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1645.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1646.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647.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1648.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1649.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165.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650.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651.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1652.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1653.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1654.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1655.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656.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1657.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658.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659.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66.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660.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661.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662.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663.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664.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665.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666.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1667.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1668.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669.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167.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670.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671.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672.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673.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674.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1675.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1676.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677.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678.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679.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68.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680.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1681.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1682.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1683.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684.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685.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686.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1687.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1688.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689.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169.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690.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1691.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692.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693.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694.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695.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696.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697.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1698.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699.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7.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170.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700.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701.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702.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1703.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704.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1705.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1706.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707.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708.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709.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171.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710.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1711.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712.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713.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714.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1715.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1716.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717.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1718.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1719.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172.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1720.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1721.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722.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1723.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1724.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1725.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726.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727.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728.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1729.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73.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1730.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1731.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1732.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733.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1734.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1735.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1736.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1737.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1738.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1739.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74.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1740.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1741.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742.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743.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1744.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1745.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746.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747.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1748.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1749.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175.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1750.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1751.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752.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1753.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754.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755.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1756.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1757.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758.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759.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176.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760.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761.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762.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763.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1764.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1765.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1766.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1767.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768.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1769.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177.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770.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1771.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772.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1773.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774.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1775.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776.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1777.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778.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1779.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178.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1780.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1781.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1782.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1783.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1784.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1785.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1786.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1787.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788.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789.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79.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1790.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791.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792.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793.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1794.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795.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1796.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797.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798.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1799.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18.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80.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800.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801.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1802.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1803.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1804.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1805.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1806.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1807.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1808.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809.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81.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810.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1811.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1812.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813.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814.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1815.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1816.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1817.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1818.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1819.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82.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820.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821.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822.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823.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1824.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825.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1826.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1827.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1828.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829.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183.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1830.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1831.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832.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833.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834.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1835.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1836.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1837.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838.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839.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184.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1840.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1841.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842.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1843.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1844.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1845.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846.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1847.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848.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849.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85.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850.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851.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1852.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1853.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1854.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855.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1856.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857.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1858.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1859.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186.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860.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861.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1862.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1863.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864.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865.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866.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1867.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868.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1869.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187.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870.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871.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1872.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873.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874.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875.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1876.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1877.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1878.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879.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88.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1880.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1881.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1882.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1883.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884.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1885.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886.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887.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888.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889.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189.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890.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1891.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892.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893.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894.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1895.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896.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1897.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898.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899.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9.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190.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1900.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1901.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1902.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1903.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1904.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905.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906.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1907.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908.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909.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91.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910.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1911.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912.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1913.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1914.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1915.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916.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917.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918.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919.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92.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920.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1921.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1922.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1923.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1924.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1925.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1926.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1927.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928.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1929.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193.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930.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931.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932.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933.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934.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935.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1936.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937.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938.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1939.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194.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1940.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1941.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942.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1943.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1944.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1945.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946.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1947.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1948.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949.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95.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950.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1951.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952.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953.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954.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955.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956.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957.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958.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1959.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96.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1960.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961.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962.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963.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1964.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1965.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1966.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1967.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1968.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969.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197.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1970.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1971.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1972.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973.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974.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975.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976.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977.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1978.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1979.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98.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1980.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981.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982.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983.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984.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985.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986.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987.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988.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989.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99.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1990.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991.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992.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1993.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994.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1995.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996.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997.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1998.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1999.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2.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20.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200.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2000.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2001.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2002.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2003.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2004.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2005.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2006.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2007.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2008.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2009.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201.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2010.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2011.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2012.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2013.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2014.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2015.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2016.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2017.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2018.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2019.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202.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2020.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2021.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2022.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2023.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2024.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2025.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2026.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2027.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2028.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2029.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203.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2030.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2031.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2032.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2033.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2034.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2035.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2036.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2037.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2038.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2039.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204.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2040.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2041.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2042.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2043.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2044.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2045.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2046.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2047.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2048.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2049.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205.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2050.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2051.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2052.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2053.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2054.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2055.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2056.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2057.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2058.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2059.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206.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2060.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2061.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2062.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2063.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2064.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2065.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2066.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2067.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2068.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2069.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207.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2070.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2071.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2072.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2073.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2074.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2075.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2076.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2077.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207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2079.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208.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2080.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2081.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2082.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2083.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2084.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2085.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2086.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2087.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2088.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2089.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209.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2090.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2091.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2092.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2093.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2094.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2095.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2096.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2097.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2098.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2099.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21.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210.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2100.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2101.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2102.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2103.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2104.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2105.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2106.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2107.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2108.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2109.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211.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2110.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2111.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2112.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2113.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2114.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2115.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2116.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2117.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2118.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2119.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212.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2120.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2121.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2122.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2123.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2124.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2125.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2126.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2127.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2128.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2129.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213.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2130.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2131.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2132.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2133.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2134.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2135.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2136.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2137.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2138.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2139.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214.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2140.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2141.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2142.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2143.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2144.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2145.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2146.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2147.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2148.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2149.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215.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2150.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2151.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2152.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2153.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2154.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2155.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2156.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2157.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2158.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2159.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216.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2160.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2161.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2162.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2163.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2164.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2165.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2166.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2167.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2168.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2169.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217.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2170.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2171.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2172.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2173.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2174.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2175.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2176.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2177.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2178.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2179.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218.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2180.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2181.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2182.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2183.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2184.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2185.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2186.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2187.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2188.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2189.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219.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2190.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2191.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2192.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2193.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2194.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2195.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2196.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2197.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2198.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2199.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22.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220.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2200.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2201.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2202.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2203.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2204.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2205.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2206.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2207.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2208.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2209.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221.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2210.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2211.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2212.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2213.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2214.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2215.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2216.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2217.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2218.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2219.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222.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2220.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2221.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2222.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2223.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2224.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2225.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2226.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2227.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2228.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2229.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223.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2230.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2231.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2232.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2233.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2234.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2235.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2236.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2237.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2238.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2239.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224.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2240.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2241.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2242.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2243.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2244.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2245.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2246.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2247.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2248.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2249.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225.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2250.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2251.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2252.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2253.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2254.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2255.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2256.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2257.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2258.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2259.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226.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2260.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2261.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2262.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2263.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2264.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2265.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2266.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2267.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2268.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2269.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227.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2270.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2271.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2272.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2273.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2274.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2275.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2276.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2277.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2278.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2279.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228.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2280.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2281.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2282.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229.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23.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230.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231.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232.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233.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234.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235.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236.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237.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238.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239.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24.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240.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241.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242.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243.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44.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245.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246.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247.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248.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249.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25.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250.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251.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252.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253.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254.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255.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256.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257.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258.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259.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26.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260.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261.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262.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263.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264.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265.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266.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267.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268.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269.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27.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270.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271.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272.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273.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274.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275.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276.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277.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278.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279.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28.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280.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281.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282.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283.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284.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285.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286.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287.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288.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289.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29.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290.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291.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292.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293.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294.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295.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296.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297.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298.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299.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3.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30.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300.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301.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302.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303.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304.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305.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306.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307.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308.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309.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31.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310.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311.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312.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313.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314.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315.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316.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317.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318.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319.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32.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320.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321.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322.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323.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324.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325.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326.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327.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328.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329.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33.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330.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331.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332.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333.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334.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335.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336.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337.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338.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339.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34.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340.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341.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342.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343.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344.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345.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346.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347.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348.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349.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35.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350.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351.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352.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353.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354.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355.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356.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357.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358.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359.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36.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360.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361.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362.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363.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364.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365.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366.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367.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368.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369.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37.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370.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371.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372.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373.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374.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375.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376.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377.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378.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379.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38.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380.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381.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382.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383.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384.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385.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386.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387.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388.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389.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39.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390.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391.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392.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393.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394.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395.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396.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397.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398.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399.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4.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40.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400.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401.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402.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403.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404.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405.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406.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407.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408.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409.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41.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410.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411.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412.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413.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414.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415.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416.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417.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418.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419.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42.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420.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421.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422.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423.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424.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425.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426.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427.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428.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429.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43.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430.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431.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432.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433.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434.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435.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436.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437.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438.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439.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44.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440.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441.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442.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443.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444.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445.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446.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447.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448.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449.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45.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450.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451.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452.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453.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454.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455.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456.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457.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458.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459.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46.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460.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461.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462.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463.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464.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465.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466.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467.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468.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469.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47.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470.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471.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472.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473.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474.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475.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476.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477.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478.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479.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48.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480.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481.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482.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483.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484.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485.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486.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487.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488.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489.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49.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490.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491.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492.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493.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494.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495.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496.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497.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498.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499.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5.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50.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500.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501.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502.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503.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504.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505.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506.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507.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508.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509.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51.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510.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511.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512.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513.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514.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515.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516.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517.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518.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519.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52.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520.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521.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522.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523.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524.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525.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526.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527.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528.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529.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53.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530.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531.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532.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533.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534.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535.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536.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537.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538.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539.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54.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540.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541.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542.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543.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544.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545.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546.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547.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548.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549.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55.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550.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551.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552.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553.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554.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555.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556.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557.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558.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559.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56.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560.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561.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562.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563.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564.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565.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566.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567.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568.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569.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57.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570.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571.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572.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573.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574.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575.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576.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577.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578.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579.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58.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580.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581.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582.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583.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584.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585.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586.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587.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588.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589.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59.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590.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591.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592.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593.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594.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595.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596.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597.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598.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599.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6.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60.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600.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601.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602.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603.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604.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605.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606.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607.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608.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609.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61.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610.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611.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612.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613.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614.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615.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616.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617.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618.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619.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62.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620.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621.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622.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623.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624.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625.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626.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627.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628.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629.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63.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630.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631.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632.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633.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634.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635.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636.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637.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638.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639.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64.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640.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641.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642.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643.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644.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645.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646.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647.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648.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649.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65.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650.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651.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652.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653.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654.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655.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656.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657.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658.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659.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66.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660.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661.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662.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663.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664.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665.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666.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667.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668.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669.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67.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670.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671.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672.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673.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674.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675.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676.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677.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678.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679.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68.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680.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681.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682.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683.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684.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685.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686.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687.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688.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689.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69.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690.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691.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692.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693.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694.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695.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696.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697.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698.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699.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7.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70.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700.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701.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702.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703.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704.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705.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706.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707.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708.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709.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71.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710.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711.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712.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713.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714.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715.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716.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717.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718.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719.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72.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720.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721.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722.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723.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724.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725.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726.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727.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728.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729.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73.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730.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731.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732.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733.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734.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735.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736.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737.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738.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739.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74.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740.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741.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742.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743.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744.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745.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746.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747.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748.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749.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75.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750.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751.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752.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753.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754.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755.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756.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757.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758.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759.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76.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760.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761.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762.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763.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764.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765.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766.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767.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768.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769.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77.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770.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771.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772.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773.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774.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775.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776.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777.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778.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779.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78.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780.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781.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782.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783.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784.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785.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786.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787.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788.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789.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79.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790.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791.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792.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793.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794.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795.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796.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797.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798.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799.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8.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80.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800.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801.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802.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803.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804.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805.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806.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807.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808.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809.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81.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810.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811.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812.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813.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814.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815.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816.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817.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818.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819.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82.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820.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821.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822.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823.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824.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825.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826.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827.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828.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829.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83.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830.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831.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832.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833.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834.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835.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836.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837.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838.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839.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84.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840.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841.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842.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843.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844.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845.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846.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847.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848.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849.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85.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850.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851.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852.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853.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854.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855.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856.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857.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858.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859.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86.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860.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861.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862.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863.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864.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865.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866.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867.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868.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869.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87.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870.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871.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872.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873.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874.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875.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876.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877.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878.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879.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88.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880.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881.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882.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883.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884.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885.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886.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887.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888.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889.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89.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890.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891.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892.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893.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894.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895.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896.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897.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898.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899.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9.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90.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900.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901.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902.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903.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904.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905.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906.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907.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908.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909.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91.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910.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911.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912.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913.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914.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915.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916.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917.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918.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919.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92.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920.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921.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922.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923.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924.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925.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926.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927.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928.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929.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93.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930.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931.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932.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933.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934.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935.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936.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937.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938.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939.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94.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940.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941.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942.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943.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944.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945.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946.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947.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948.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949.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95.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950.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951.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952.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953.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954.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955.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956.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957.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958.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959.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96.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960.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961.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962.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963.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964.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965.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966.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967.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968.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969.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97.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970.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971.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972.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973.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974.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975.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976.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977.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978.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979.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98.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980.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981.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982.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983.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984.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985.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986.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987.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988.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989.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99.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990.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991.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992.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993.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994.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995.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996.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997.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998.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999.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12545</TotalTime>
  <Words>5738</Words>
  <Application>Microsoft Office PowerPoint</Application>
  <PresentationFormat>Panorámica</PresentationFormat>
  <Paragraphs>1366</Paragraphs>
  <Slides>52</Slides>
  <Notes>48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52</vt:i4>
      </vt:variant>
    </vt:vector>
  </HeadingPairs>
  <TitlesOfParts>
    <vt:vector size="58"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496</cp:revision>
  <dcterms:created xsi:type="dcterms:W3CDTF">2019-06-19T22:59:13Z</dcterms:created>
  <dcterms:modified xsi:type="dcterms:W3CDTF">2019-10-03T23:27:44Z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